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60" r:id="rId1"/>
  </p:sldMasterIdLst>
  <p:notesMasterIdLst>
    <p:notesMasterId r:id="rId16"/>
  </p:notesMasterIdLst>
  <p:sldIdLst>
    <p:sldId id="256" r:id="rId2"/>
    <p:sldId id="257" r:id="rId3"/>
    <p:sldId id="258" r:id="rId4"/>
    <p:sldId id="259" r:id="rId5"/>
    <p:sldId id="260" r:id="rId6"/>
    <p:sldId id="261" r:id="rId7"/>
    <p:sldId id="262" r:id="rId8"/>
    <p:sldId id="263" r:id="rId9"/>
    <p:sldId id="266" r:id="rId10"/>
    <p:sldId id="265" r:id="rId11"/>
    <p:sldId id="267" r:id="rId12"/>
    <p:sldId id="269" r:id="rId13"/>
    <p:sldId id="268" r:id="rId14"/>
    <p:sldId id="270" r:id="rId15"/>
  </p:sldIdLst>
  <p:sldSz cx="14630400" cy="8229600"/>
  <p:notesSz cx="8229600" cy="14630400"/>
  <p:embeddedFontLst>
    <p:embeddedFont>
      <p:font typeface="Algerian" panose="04020705040A02060702" pitchFamily="82" charset="0"/>
      <p:regular r:id="rId17"/>
    </p:embeddedFont>
    <p:embeddedFont>
      <p:font typeface="Barlow" panose="00000500000000000000" pitchFamily="2" charset="0"/>
      <p:regular r:id="rId18"/>
      <p:bold r:id="rId19"/>
      <p:italic r:id="rId20"/>
      <p:boldItalic r:id="rId21"/>
    </p:embeddedFont>
    <p:embeddedFont>
      <p:font typeface="Bricolage Grotesque Semi Bold" panose="020B0604020202020204" charset="0"/>
      <p:regular r:id="rId22"/>
    </p:embeddedFont>
    <p:embeddedFont>
      <p:font typeface="Inter" panose="020B0604020202020204" charset="0"/>
      <p:regular r:id="rId23"/>
    </p:embeddedFont>
    <p:embeddedFont>
      <p:font typeface="Tahoma" panose="020B0604030504040204" pitchFamily="34" charset="0"/>
      <p:regular r:id="rId24"/>
      <p:bold r:id="rId25"/>
    </p:embeddedFont>
    <p:embeddedFont>
      <p:font typeface="Tw Cen MT" panose="020B0602020104020603" pitchFamily="3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A3C4CB-43F7-450B-8AEF-2126A5672505}" v="87" dt="2026-01-11T21:53:05.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7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 Nandini" userId="278dffb487bb49b2" providerId="LiveId" clId="{191A9B91-9350-42ED-9376-FFF873986E9E}"/>
    <pc:docChg chg="undo custSel addSld delSld modSld modMainMaster">
      <pc:chgData name="Arya Nandini" userId="278dffb487bb49b2" providerId="LiveId" clId="{191A9B91-9350-42ED-9376-FFF873986E9E}" dt="2026-01-11T22:00:47.098" v="1606" actId="1076"/>
      <pc:docMkLst>
        <pc:docMk/>
      </pc:docMkLst>
      <pc:sldChg chg="addSp delSp modSp mod">
        <pc:chgData name="Arya Nandini" userId="278dffb487bb49b2" providerId="LiveId" clId="{191A9B91-9350-42ED-9376-FFF873986E9E}" dt="2026-01-11T21:36:32.984" v="1401" actId="14100"/>
        <pc:sldMkLst>
          <pc:docMk/>
          <pc:sldMk cId="0" sldId="256"/>
        </pc:sldMkLst>
        <pc:spChg chg="mod">
          <ac:chgData name="Arya Nandini" userId="278dffb487bb49b2" providerId="LiveId" clId="{191A9B91-9350-42ED-9376-FFF873986E9E}" dt="2026-01-11T21:00:24.010" v="1009" actId="1076"/>
          <ac:spMkLst>
            <pc:docMk/>
            <pc:sldMk cId="0" sldId="256"/>
            <ac:spMk id="3" creationId="{00000000-0000-0000-0000-000000000000}"/>
          </ac:spMkLst>
        </pc:spChg>
        <pc:spChg chg="mod">
          <ac:chgData name="Arya Nandini" userId="278dffb487bb49b2" providerId="LiveId" clId="{191A9B91-9350-42ED-9376-FFF873986E9E}" dt="2026-01-11T21:20:17.093" v="1170" actId="1076"/>
          <ac:spMkLst>
            <pc:docMk/>
            <pc:sldMk cId="0" sldId="256"/>
            <ac:spMk id="4" creationId="{00000000-0000-0000-0000-000000000000}"/>
          </ac:spMkLst>
        </pc:spChg>
        <pc:spChg chg="del">
          <ac:chgData name="Arya Nandini" userId="278dffb487bb49b2" providerId="LiveId" clId="{191A9B91-9350-42ED-9376-FFF873986E9E}" dt="2026-01-11T20:59:30.189" v="990" actId="478"/>
          <ac:spMkLst>
            <pc:docMk/>
            <pc:sldMk cId="0" sldId="256"/>
            <ac:spMk id="5" creationId="{00000000-0000-0000-0000-000000000000}"/>
          </ac:spMkLst>
        </pc:spChg>
        <pc:spChg chg="mod">
          <ac:chgData name="Arya Nandini" userId="278dffb487bb49b2" providerId="LiveId" clId="{191A9B91-9350-42ED-9376-FFF873986E9E}" dt="2026-01-11T20:59:26.622" v="989" actId="20577"/>
          <ac:spMkLst>
            <pc:docMk/>
            <pc:sldMk cId="0" sldId="256"/>
            <ac:spMk id="6" creationId="{00000000-0000-0000-0000-000000000000}"/>
          </ac:spMkLst>
        </pc:spChg>
        <pc:spChg chg="del">
          <ac:chgData name="Arya Nandini" userId="278dffb487bb49b2" providerId="LiveId" clId="{191A9B91-9350-42ED-9376-FFF873986E9E}" dt="2026-01-11T20:59:21.252" v="974" actId="478"/>
          <ac:spMkLst>
            <pc:docMk/>
            <pc:sldMk cId="0" sldId="256"/>
            <ac:spMk id="7" creationId="{00000000-0000-0000-0000-000000000000}"/>
          </ac:spMkLst>
        </pc:spChg>
        <pc:spChg chg="mod">
          <ac:chgData name="Arya Nandini" userId="278dffb487bb49b2" providerId="LiveId" clId="{191A9B91-9350-42ED-9376-FFF873986E9E}" dt="2026-01-11T20:59:19.312" v="973" actId="20577"/>
          <ac:spMkLst>
            <pc:docMk/>
            <pc:sldMk cId="0" sldId="256"/>
            <ac:spMk id="8" creationId="{00000000-0000-0000-0000-000000000000}"/>
          </ac:spMkLst>
        </pc:spChg>
        <pc:spChg chg="add mod">
          <ac:chgData name="Arya Nandini" userId="278dffb487bb49b2" providerId="LiveId" clId="{191A9B91-9350-42ED-9376-FFF873986E9E}" dt="2026-01-11T21:03:38.786" v="1090" actId="20577"/>
          <ac:spMkLst>
            <pc:docMk/>
            <pc:sldMk cId="0" sldId="256"/>
            <ac:spMk id="9" creationId="{ED8CACD4-3B3A-A836-DF41-BDCB0496DA5E}"/>
          </ac:spMkLst>
        </pc:spChg>
        <pc:picChg chg="del mod">
          <ac:chgData name="Arya Nandini" userId="278dffb487bb49b2" providerId="LiveId" clId="{191A9B91-9350-42ED-9376-FFF873986E9E}" dt="2026-01-11T21:36:11.021" v="1396" actId="478"/>
          <ac:picMkLst>
            <pc:docMk/>
            <pc:sldMk cId="0" sldId="256"/>
            <ac:picMk id="2" creationId="{00000000-0000-0000-0000-000000000000}"/>
          </ac:picMkLst>
        </pc:picChg>
        <pc:picChg chg="add mod">
          <ac:chgData name="Arya Nandini" userId="278dffb487bb49b2" providerId="LiveId" clId="{191A9B91-9350-42ED-9376-FFF873986E9E}" dt="2026-01-11T21:36:32.984" v="1401" actId="14100"/>
          <ac:picMkLst>
            <pc:docMk/>
            <pc:sldMk cId="0" sldId="256"/>
            <ac:picMk id="10" creationId="{74B4FC60-A2F2-66DA-52B2-ADBD5D9FF72A}"/>
          </ac:picMkLst>
        </pc:picChg>
      </pc:sldChg>
      <pc:sldChg chg="addSp delSp modSp mod">
        <pc:chgData name="Arya Nandini" userId="278dffb487bb49b2" providerId="LiveId" clId="{191A9B91-9350-42ED-9376-FFF873986E9E}" dt="2026-01-11T22:00:47.098" v="1606" actId="1076"/>
        <pc:sldMkLst>
          <pc:docMk/>
          <pc:sldMk cId="0" sldId="257"/>
        </pc:sldMkLst>
        <pc:spChg chg="mod">
          <ac:chgData name="Arya Nandini" userId="278dffb487bb49b2" providerId="LiveId" clId="{191A9B91-9350-42ED-9376-FFF873986E9E}" dt="2026-01-11T22:00:33.597" v="1603" actId="1076"/>
          <ac:spMkLst>
            <pc:docMk/>
            <pc:sldMk cId="0" sldId="257"/>
            <ac:spMk id="2" creationId="{00000000-0000-0000-0000-000000000000}"/>
          </ac:spMkLst>
        </pc:spChg>
        <pc:spChg chg="mod">
          <ac:chgData name="Arya Nandini" userId="278dffb487bb49b2" providerId="LiveId" clId="{191A9B91-9350-42ED-9376-FFF873986E9E}" dt="2026-01-11T22:00:39.357" v="1604" actId="1076"/>
          <ac:spMkLst>
            <pc:docMk/>
            <pc:sldMk cId="0" sldId="257"/>
            <ac:spMk id="3" creationId="{00000000-0000-0000-0000-000000000000}"/>
          </ac:spMkLst>
        </pc:spChg>
        <pc:spChg chg="mod">
          <ac:chgData name="Arya Nandini" userId="278dffb487bb49b2" providerId="LiveId" clId="{191A9B91-9350-42ED-9376-FFF873986E9E}" dt="2026-01-11T22:00:43.237" v="1605" actId="1076"/>
          <ac:spMkLst>
            <pc:docMk/>
            <pc:sldMk cId="0" sldId="257"/>
            <ac:spMk id="4" creationId="{00000000-0000-0000-0000-000000000000}"/>
          </ac:spMkLst>
        </pc:spChg>
        <pc:spChg chg="mod">
          <ac:chgData name="Arya Nandini" userId="278dffb487bb49b2" providerId="LiveId" clId="{191A9B91-9350-42ED-9376-FFF873986E9E}" dt="2026-01-11T22:00:47.098" v="1606" actId="1076"/>
          <ac:spMkLst>
            <pc:docMk/>
            <pc:sldMk cId="0" sldId="257"/>
            <ac:spMk id="5" creationId="{00000000-0000-0000-0000-000000000000}"/>
          </ac:spMkLst>
        </pc:spChg>
        <pc:picChg chg="del mod">
          <ac:chgData name="Arya Nandini" userId="278dffb487bb49b2" providerId="LiveId" clId="{191A9B91-9350-42ED-9376-FFF873986E9E}" dt="2026-01-11T21:04:14.081" v="1096" actId="478"/>
          <ac:picMkLst>
            <pc:docMk/>
            <pc:sldMk cId="0" sldId="257"/>
            <ac:picMk id="6" creationId="{00000000-0000-0000-0000-000000000000}"/>
          </ac:picMkLst>
        </pc:picChg>
        <pc:picChg chg="add del mod">
          <ac:chgData name="Arya Nandini" userId="278dffb487bb49b2" providerId="LiveId" clId="{191A9B91-9350-42ED-9376-FFF873986E9E}" dt="2026-01-11T21:36:06.488" v="1395" actId="478"/>
          <ac:picMkLst>
            <pc:docMk/>
            <pc:sldMk cId="0" sldId="257"/>
            <ac:picMk id="8" creationId="{FB1683DF-270D-BAA6-29BB-46C7B20FFF3E}"/>
          </ac:picMkLst>
        </pc:picChg>
        <pc:picChg chg="add mod">
          <ac:chgData name="Arya Nandini" userId="278dffb487bb49b2" providerId="LiveId" clId="{191A9B91-9350-42ED-9376-FFF873986E9E}" dt="2026-01-11T21:36:04.139" v="1394"/>
          <ac:picMkLst>
            <pc:docMk/>
            <pc:sldMk cId="0" sldId="257"/>
            <ac:picMk id="9" creationId="{1E68EC3F-27F7-7FBF-C3DE-098E8A2D5E33}"/>
          </ac:picMkLst>
        </pc:picChg>
      </pc:sldChg>
      <pc:sldChg chg="delSp modSp mod">
        <pc:chgData name="Arya Nandini" userId="278dffb487bb49b2" providerId="LiveId" clId="{191A9B91-9350-42ED-9376-FFF873986E9E}" dt="2026-01-11T21:37:15.367" v="1404" actId="1076"/>
        <pc:sldMkLst>
          <pc:docMk/>
          <pc:sldMk cId="0" sldId="258"/>
        </pc:sldMkLst>
        <pc:spChg chg="mod">
          <ac:chgData name="Arya Nandini" userId="278dffb487bb49b2" providerId="LiveId" clId="{191A9B91-9350-42ED-9376-FFF873986E9E}" dt="2026-01-11T21:36:50.246" v="1402" actId="1076"/>
          <ac:spMkLst>
            <pc:docMk/>
            <pc:sldMk cId="0" sldId="258"/>
            <ac:spMk id="3" creationId="{00000000-0000-0000-0000-000000000000}"/>
          </ac:spMkLst>
        </pc:spChg>
        <pc:spChg chg="mod">
          <ac:chgData name="Arya Nandini" userId="278dffb487bb49b2" providerId="LiveId" clId="{191A9B91-9350-42ED-9376-FFF873986E9E}" dt="2026-01-11T21:37:04.105" v="1403" actId="1076"/>
          <ac:spMkLst>
            <pc:docMk/>
            <pc:sldMk cId="0" sldId="258"/>
            <ac:spMk id="4" creationId="{00000000-0000-0000-0000-000000000000}"/>
          </ac:spMkLst>
        </pc:spChg>
        <pc:spChg chg="mod">
          <ac:chgData name="Arya Nandini" userId="278dffb487bb49b2" providerId="LiveId" clId="{191A9B91-9350-42ED-9376-FFF873986E9E}" dt="2026-01-11T21:37:15.367" v="1404" actId="1076"/>
          <ac:spMkLst>
            <pc:docMk/>
            <pc:sldMk cId="0" sldId="258"/>
            <ac:spMk id="16" creationId="{00000000-0000-0000-0000-000000000000}"/>
          </ac:spMkLst>
        </pc:spChg>
        <pc:picChg chg="del mod">
          <ac:chgData name="Arya Nandini" userId="278dffb487bb49b2" providerId="LiveId" clId="{191A9B91-9350-42ED-9376-FFF873986E9E}" dt="2026-01-11T21:04:09.345" v="1095" actId="478"/>
          <ac:picMkLst>
            <pc:docMk/>
            <pc:sldMk cId="0" sldId="258"/>
            <ac:picMk id="2" creationId="{00000000-0000-0000-0000-000000000000}"/>
          </ac:picMkLst>
        </pc:picChg>
      </pc:sldChg>
      <pc:sldChg chg="modSp mod">
        <pc:chgData name="Arya Nandini" userId="278dffb487bb49b2" providerId="LiveId" clId="{191A9B91-9350-42ED-9376-FFF873986E9E}" dt="2026-01-11T21:38:18.590" v="1411" actId="1076"/>
        <pc:sldMkLst>
          <pc:docMk/>
          <pc:sldMk cId="0" sldId="259"/>
        </pc:sldMkLst>
        <pc:spChg chg="mod">
          <ac:chgData name="Arya Nandini" userId="278dffb487bb49b2" providerId="LiveId" clId="{191A9B91-9350-42ED-9376-FFF873986E9E}" dt="2026-01-11T21:37:30.550" v="1405" actId="1076"/>
          <ac:spMkLst>
            <pc:docMk/>
            <pc:sldMk cId="0" sldId="259"/>
            <ac:spMk id="11" creationId="{00000000-0000-0000-0000-000000000000}"/>
          </ac:spMkLst>
        </pc:spChg>
        <pc:spChg chg="mod">
          <ac:chgData name="Arya Nandini" userId="278dffb487bb49b2" providerId="LiveId" clId="{191A9B91-9350-42ED-9376-FFF873986E9E}" dt="2026-01-11T21:37:49.452" v="1408" actId="1076"/>
          <ac:spMkLst>
            <pc:docMk/>
            <pc:sldMk cId="0" sldId="259"/>
            <ac:spMk id="13" creationId="{00000000-0000-0000-0000-000000000000}"/>
          </ac:spMkLst>
        </pc:spChg>
        <pc:spChg chg="mod">
          <ac:chgData name="Arya Nandini" userId="278dffb487bb49b2" providerId="LiveId" clId="{191A9B91-9350-42ED-9376-FFF873986E9E}" dt="2026-01-11T21:37:45.856" v="1407" actId="1076"/>
          <ac:spMkLst>
            <pc:docMk/>
            <pc:sldMk cId="0" sldId="259"/>
            <ac:spMk id="14" creationId="{00000000-0000-0000-0000-000000000000}"/>
          </ac:spMkLst>
        </pc:spChg>
        <pc:spChg chg="mod">
          <ac:chgData name="Arya Nandini" userId="278dffb487bb49b2" providerId="LiveId" clId="{191A9B91-9350-42ED-9376-FFF873986E9E}" dt="2026-01-11T21:38:02.058" v="1409" actId="1076"/>
          <ac:spMkLst>
            <pc:docMk/>
            <pc:sldMk cId="0" sldId="259"/>
            <ac:spMk id="15" creationId="{00000000-0000-0000-0000-000000000000}"/>
          </ac:spMkLst>
        </pc:spChg>
        <pc:spChg chg="mod">
          <ac:chgData name="Arya Nandini" userId="278dffb487bb49b2" providerId="LiveId" clId="{191A9B91-9350-42ED-9376-FFF873986E9E}" dt="2026-01-11T21:38:08.027" v="1410" actId="1076"/>
          <ac:spMkLst>
            <pc:docMk/>
            <pc:sldMk cId="0" sldId="259"/>
            <ac:spMk id="17" creationId="{00000000-0000-0000-0000-000000000000}"/>
          </ac:spMkLst>
        </pc:spChg>
        <pc:spChg chg="mod">
          <ac:chgData name="Arya Nandini" userId="278dffb487bb49b2" providerId="LiveId" clId="{191A9B91-9350-42ED-9376-FFF873986E9E}" dt="2026-01-11T21:38:18.590" v="1411" actId="1076"/>
          <ac:spMkLst>
            <pc:docMk/>
            <pc:sldMk cId="0" sldId="259"/>
            <ac:spMk id="18" creationId="{00000000-0000-0000-0000-000000000000}"/>
          </ac:spMkLst>
        </pc:spChg>
      </pc:sldChg>
      <pc:sldChg chg="addSp delSp modSp mod">
        <pc:chgData name="Arya Nandini" userId="278dffb487bb49b2" providerId="LiveId" clId="{191A9B91-9350-42ED-9376-FFF873986E9E}" dt="2026-01-11T21:06:30.457" v="1119" actId="1076"/>
        <pc:sldMkLst>
          <pc:docMk/>
          <pc:sldMk cId="0" sldId="260"/>
        </pc:sldMkLst>
        <pc:spChg chg="mod">
          <ac:chgData name="Arya Nandini" userId="278dffb487bb49b2" providerId="LiveId" clId="{191A9B91-9350-42ED-9376-FFF873986E9E}" dt="2026-01-11T20:00:32.324" v="70" actId="1076"/>
          <ac:spMkLst>
            <pc:docMk/>
            <pc:sldMk cId="0" sldId="260"/>
            <ac:spMk id="3" creationId="{00000000-0000-0000-0000-000000000000}"/>
          </ac:spMkLst>
        </pc:spChg>
        <pc:spChg chg="mod">
          <ac:chgData name="Arya Nandini" userId="278dffb487bb49b2" providerId="LiveId" clId="{191A9B91-9350-42ED-9376-FFF873986E9E}" dt="2026-01-11T21:06:05.975" v="1114" actId="1076"/>
          <ac:spMkLst>
            <pc:docMk/>
            <pc:sldMk cId="0" sldId="260"/>
            <ac:spMk id="4" creationId="{00000000-0000-0000-0000-000000000000}"/>
          </ac:spMkLst>
        </pc:spChg>
        <pc:spChg chg="mod">
          <ac:chgData name="Arya Nandini" userId="278dffb487bb49b2" providerId="LiveId" clId="{191A9B91-9350-42ED-9376-FFF873986E9E}" dt="2026-01-11T21:06:26.050" v="1118" actId="14100"/>
          <ac:spMkLst>
            <pc:docMk/>
            <pc:sldMk cId="0" sldId="260"/>
            <ac:spMk id="7" creationId="{00000000-0000-0000-0000-000000000000}"/>
          </ac:spMkLst>
        </pc:spChg>
        <pc:spChg chg="mod">
          <ac:chgData name="Arya Nandini" userId="278dffb487bb49b2" providerId="LiveId" clId="{191A9B91-9350-42ED-9376-FFF873986E9E}" dt="2026-01-11T21:06:30.457" v="1119" actId="1076"/>
          <ac:spMkLst>
            <pc:docMk/>
            <pc:sldMk cId="0" sldId="260"/>
            <ac:spMk id="8" creationId="{00000000-0000-0000-0000-000000000000}"/>
          </ac:spMkLst>
        </pc:spChg>
        <pc:spChg chg="mod">
          <ac:chgData name="Arya Nandini" userId="278dffb487bb49b2" providerId="LiveId" clId="{191A9B91-9350-42ED-9376-FFF873986E9E}" dt="2026-01-11T21:05:38.878" v="1110" actId="1076"/>
          <ac:spMkLst>
            <pc:docMk/>
            <pc:sldMk cId="0" sldId="260"/>
            <ac:spMk id="9" creationId="{00000000-0000-0000-0000-000000000000}"/>
          </ac:spMkLst>
        </pc:spChg>
        <pc:spChg chg="mod">
          <ac:chgData name="Arya Nandini" userId="278dffb487bb49b2" providerId="LiveId" clId="{191A9B91-9350-42ED-9376-FFF873986E9E}" dt="2026-01-11T21:05:54.438" v="1112" actId="1076"/>
          <ac:spMkLst>
            <pc:docMk/>
            <pc:sldMk cId="0" sldId="260"/>
            <ac:spMk id="12" creationId="{00000000-0000-0000-0000-000000000000}"/>
          </ac:spMkLst>
        </pc:spChg>
        <pc:spChg chg="mod">
          <ac:chgData name="Arya Nandini" userId="278dffb487bb49b2" providerId="LiveId" clId="{191A9B91-9350-42ED-9376-FFF873986E9E}" dt="2026-01-11T21:05:45.671" v="1111" actId="1076"/>
          <ac:spMkLst>
            <pc:docMk/>
            <pc:sldMk cId="0" sldId="260"/>
            <ac:spMk id="13" creationId="{00000000-0000-0000-0000-000000000000}"/>
          </ac:spMkLst>
        </pc:spChg>
        <pc:spChg chg="mod">
          <ac:chgData name="Arya Nandini" userId="278dffb487bb49b2" providerId="LiveId" clId="{191A9B91-9350-42ED-9376-FFF873986E9E}" dt="2026-01-11T21:05:17.420" v="1105" actId="1076"/>
          <ac:spMkLst>
            <pc:docMk/>
            <pc:sldMk cId="0" sldId="260"/>
            <ac:spMk id="14" creationId="{00000000-0000-0000-0000-000000000000}"/>
          </ac:spMkLst>
        </pc:spChg>
        <pc:spChg chg="mod">
          <ac:chgData name="Arya Nandini" userId="278dffb487bb49b2" providerId="LiveId" clId="{191A9B91-9350-42ED-9376-FFF873986E9E}" dt="2026-01-11T21:05:26.634" v="1107" actId="1076"/>
          <ac:spMkLst>
            <pc:docMk/>
            <pc:sldMk cId="0" sldId="260"/>
            <ac:spMk id="17" creationId="{00000000-0000-0000-0000-000000000000}"/>
          </ac:spMkLst>
        </pc:spChg>
        <pc:spChg chg="mod">
          <ac:chgData name="Arya Nandini" userId="278dffb487bb49b2" providerId="LiveId" clId="{191A9B91-9350-42ED-9376-FFF873986E9E}" dt="2026-01-11T21:05:22.038" v="1106" actId="1076"/>
          <ac:spMkLst>
            <pc:docMk/>
            <pc:sldMk cId="0" sldId="260"/>
            <ac:spMk id="18" creationId="{00000000-0000-0000-0000-000000000000}"/>
          </ac:spMkLst>
        </pc:spChg>
        <pc:spChg chg="mod">
          <ac:chgData name="Arya Nandini" userId="278dffb487bb49b2" providerId="LiveId" clId="{191A9B91-9350-42ED-9376-FFF873986E9E}" dt="2026-01-11T21:04:30.384" v="1097" actId="1076"/>
          <ac:spMkLst>
            <pc:docMk/>
            <pc:sldMk cId="0" sldId="260"/>
            <ac:spMk id="19" creationId="{00000000-0000-0000-0000-000000000000}"/>
          </ac:spMkLst>
        </pc:spChg>
        <pc:spChg chg="mod">
          <ac:chgData name="Arya Nandini" userId="278dffb487bb49b2" providerId="LiveId" clId="{191A9B91-9350-42ED-9376-FFF873986E9E}" dt="2026-01-11T21:05:08.554" v="1104" actId="1076"/>
          <ac:spMkLst>
            <pc:docMk/>
            <pc:sldMk cId="0" sldId="260"/>
            <ac:spMk id="22" creationId="{00000000-0000-0000-0000-000000000000}"/>
          </ac:spMkLst>
        </pc:spChg>
        <pc:spChg chg="mod">
          <ac:chgData name="Arya Nandini" userId="278dffb487bb49b2" providerId="LiveId" clId="{191A9B91-9350-42ED-9376-FFF873986E9E}" dt="2026-01-11T21:04:50.297" v="1100" actId="1076"/>
          <ac:spMkLst>
            <pc:docMk/>
            <pc:sldMk cId="0" sldId="260"/>
            <ac:spMk id="23" creationId="{00000000-0000-0000-0000-000000000000}"/>
          </ac:spMkLst>
        </pc:spChg>
        <pc:spChg chg="add del mod">
          <ac:chgData name="Arya Nandini" userId="278dffb487bb49b2" providerId="LiveId" clId="{191A9B91-9350-42ED-9376-FFF873986E9E}" dt="2026-01-11T20:06:20.452" v="122" actId="478"/>
          <ac:spMkLst>
            <pc:docMk/>
            <pc:sldMk cId="0" sldId="260"/>
            <ac:spMk id="25" creationId="{B13F2058-300E-3D6D-F80A-1D140F5A4180}"/>
          </ac:spMkLst>
        </pc:spChg>
        <pc:spChg chg="add mod">
          <ac:chgData name="Arya Nandini" userId="278dffb487bb49b2" providerId="LiveId" clId="{191A9B91-9350-42ED-9376-FFF873986E9E}" dt="2026-01-11T20:07:37.302" v="129" actId="1076"/>
          <ac:spMkLst>
            <pc:docMk/>
            <pc:sldMk cId="0" sldId="260"/>
            <ac:spMk id="26" creationId="{3170E154-F959-433C-B44E-9E7B8FCA7FF3}"/>
          </ac:spMkLst>
        </pc:spChg>
        <pc:picChg chg="del">
          <ac:chgData name="Arya Nandini" userId="278dffb487bb49b2" providerId="LiveId" clId="{191A9B91-9350-42ED-9376-FFF873986E9E}" dt="2026-01-11T19:58:18.595" v="58" actId="478"/>
          <ac:picMkLst>
            <pc:docMk/>
            <pc:sldMk cId="0" sldId="260"/>
            <ac:picMk id="2" creationId="{00000000-0000-0000-0000-000000000000}"/>
          </ac:picMkLst>
        </pc:picChg>
        <pc:picChg chg="mod">
          <ac:chgData name="Arya Nandini" userId="278dffb487bb49b2" providerId="LiveId" clId="{191A9B91-9350-42ED-9376-FFF873986E9E}" dt="2026-01-11T21:06:18.683" v="1117" actId="1076"/>
          <ac:picMkLst>
            <pc:docMk/>
            <pc:sldMk cId="0" sldId="260"/>
            <ac:picMk id="5" creationId="{00000000-0000-0000-0000-000000000000}"/>
          </ac:picMkLst>
        </pc:picChg>
        <pc:picChg chg="del">
          <ac:chgData name="Arya Nandini" userId="278dffb487bb49b2" providerId="LiveId" clId="{191A9B91-9350-42ED-9376-FFF873986E9E}" dt="2026-01-11T20:02:04.799" v="83" actId="478"/>
          <ac:picMkLst>
            <pc:docMk/>
            <pc:sldMk cId="0" sldId="260"/>
            <ac:picMk id="6" creationId="{00000000-0000-0000-0000-000000000000}"/>
          </ac:picMkLst>
        </pc:picChg>
        <pc:picChg chg="mod">
          <ac:chgData name="Arya Nandini" userId="278dffb487bb49b2" providerId="LiveId" clId="{191A9B91-9350-42ED-9376-FFF873986E9E}" dt="2026-01-11T21:06:00.199" v="1113" actId="1076"/>
          <ac:picMkLst>
            <pc:docMk/>
            <pc:sldMk cId="0" sldId="260"/>
            <ac:picMk id="10" creationId="{00000000-0000-0000-0000-000000000000}"/>
          </ac:picMkLst>
        </pc:picChg>
        <pc:picChg chg="del">
          <ac:chgData name="Arya Nandini" userId="278dffb487bb49b2" providerId="LiveId" clId="{191A9B91-9350-42ED-9376-FFF873986E9E}" dt="2026-01-11T20:03:00.724" v="92" actId="478"/>
          <ac:picMkLst>
            <pc:docMk/>
            <pc:sldMk cId="0" sldId="260"/>
            <ac:picMk id="11" creationId="{00000000-0000-0000-0000-000000000000}"/>
          </ac:picMkLst>
        </pc:picChg>
        <pc:picChg chg="mod">
          <ac:chgData name="Arya Nandini" userId="278dffb487bb49b2" providerId="LiveId" clId="{191A9B91-9350-42ED-9376-FFF873986E9E}" dt="2026-01-11T21:05:32.106" v="1109" actId="1076"/>
          <ac:picMkLst>
            <pc:docMk/>
            <pc:sldMk cId="0" sldId="260"/>
            <ac:picMk id="15" creationId="{00000000-0000-0000-0000-000000000000}"/>
          </ac:picMkLst>
        </pc:picChg>
        <pc:picChg chg="del mod">
          <ac:chgData name="Arya Nandini" userId="278dffb487bb49b2" providerId="LiveId" clId="{191A9B91-9350-42ED-9376-FFF873986E9E}" dt="2026-01-11T20:03:39.166" v="97" actId="478"/>
          <ac:picMkLst>
            <pc:docMk/>
            <pc:sldMk cId="0" sldId="260"/>
            <ac:picMk id="16" creationId="{00000000-0000-0000-0000-000000000000}"/>
          </ac:picMkLst>
        </pc:picChg>
        <pc:picChg chg="mod">
          <ac:chgData name="Arya Nandini" userId="278dffb487bb49b2" providerId="LiveId" clId="{191A9B91-9350-42ED-9376-FFF873986E9E}" dt="2026-01-11T21:04:57.118" v="1102" actId="1076"/>
          <ac:picMkLst>
            <pc:docMk/>
            <pc:sldMk cId="0" sldId="260"/>
            <ac:picMk id="20" creationId="{00000000-0000-0000-0000-000000000000}"/>
          </ac:picMkLst>
        </pc:picChg>
        <pc:picChg chg="del">
          <ac:chgData name="Arya Nandini" userId="278dffb487bb49b2" providerId="LiveId" clId="{191A9B91-9350-42ED-9376-FFF873986E9E}" dt="2026-01-11T20:04:32.073" v="105" actId="478"/>
          <ac:picMkLst>
            <pc:docMk/>
            <pc:sldMk cId="0" sldId="260"/>
            <ac:picMk id="21" creationId="{00000000-0000-0000-0000-000000000000}"/>
          </ac:picMkLst>
        </pc:picChg>
        <pc:picChg chg="add mod">
          <ac:chgData name="Arya Nandini" userId="278dffb487bb49b2" providerId="LiveId" clId="{191A9B91-9350-42ED-9376-FFF873986E9E}" dt="2026-01-11T20:07:32.161" v="128" actId="1076"/>
          <ac:picMkLst>
            <pc:docMk/>
            <pc:sldMk cId="0" sldId="260"/>
            <ac:picMk id="24" creationId="{62604DCA-2BBD-8652-1CB3-146C1DB23F93}"/>
          </ac:picMkLst>
        </pc:picChg>
      </pc:sldChg>
      <pc:sldChg chg="addSp delSp modSp mod">
        <pc:chgData name="Arya Nandini" userId="278dffb487bb49b2" providerId="LiveId" clId="{191A9B91-9350-42ED-9376-FFF873986E9E}" dt="2026-01-11T21:09:34.887" v="1140" actId="255"/>
        <pc:sldMkLst>
          <pc:docMk/>
          <pc:sldMk cId="0" sldId="261"/>
        </pc:sldMkLst>
        <pc:spChg chg="mod">
          <ac:chgData name="Arya Nandini" userId="278dffb487bb49b2" providerId="LiveId" clId="{191A9B91-9350-42ED-9376-FFF873986E9E}" dt="2026-01-11T20:12:16.595" v="319" actId="1076"/>
          <ac:spMkLst>
            <pc:docMk/>
            <pc:sldMk cId="0" sldId="261"/>
            <ac:spMk id="2" creationId="{00000000-0000-0000-0000-000000000000}"/>
          </ac:spMkLst>
        </pc:spChg>
        <pc:spChg chg="mod">
          <ac:chgData name="Arya Nandini" userId="278dffb487bb49b2" providerId="LiveId" clId="{191A9B91-9350-42ED-9376-FFF873986E9E}" dt="2026-01-11T21:07:15.098" v="1123" actId="255"/>
          <ac:spMkLst>
            <pc:docMk/>
            <pc:sldMk cId="0" sldId="261"/>
            <ac:spMk id="3" creationId="{00000000-0000-0000-0000-000000000000}"/>
          </ac:spMkLst>
        </pc:spChg>
        <pc:spChg chg="mod">
          <ac:chgData name="Arya Nandini" userId="278dffb487bb49b2" providerId="LiveId" clId="{191A9B91-9350-42ED-9376-FFF873986E9E}" dt="2026-01-11T20:13:56.220" v="337" actId="1076"/>
          <ac:spMkLst>
            <pc:docMk/>
            <pc:sldMk cId="0" sldId="261"/>
            <ac:spMk id="5" creationId="{00000000-0000-0000-0000-000000000000}"/>
          </ac:spMkLst>
        </pc:spChg>
        <pc:spChg chg="mod">
          <ac:chgData name="Arya Nandini" userId="278dffb487bb49b2" providerId="LiveId" clId="{191A9B91-9350-42ED-9376-FFF873986E9E}" dt="2026-01-11T21:07:25.083" v="1124" actId="255"/>
          <ac:spMkLst>
            <pc:docMk/>
            <pc:sldMk cId="0" sldId="261"/>
            <ac:spMk id="6" creationId="{00000000-0000-0000-0000-000000000000}"/>
          </ac:spMkLst>
        </pc:spChg>
        <pc:spChg chg="mod">
          <ac:chgData name="Arya Nandini" userId="278dffb487bb49b2" providerId="LiveId" clId="{191A9B91-9350-42ED-9376-FFF873986E9E}" dt="2026-01-11T20:13:04.714" v="328" actId="1076"/>
          <ac:spMkLst>
            <pc:docMk/>
            <pc:sldMk cId="0" sldId="261"/>
            <ac:spMk id="8" creationId="{00000000-0000-0000-0000-000000000000}"/>
          </ac:spMkLst>
        </pc:spChg>
        <pc:spChg chg="mod">
          <ac:chgData name="Arya Nandini" userId="278dffb487bb49b2" providerId="LiveId" clId="{191A9B91-9350-42ED-9376-FFF873986E9E}" dt="2026-01-11T21:09:34.887" v="1140" actId="255"/>
          <ac:spMkLst>
            <pc:docMk/>
            <pc:sldMk cId="0" sldId="261"/>
            <ac:spMk id="9" creationId="{00000000-0000-0000-0000-000000000000}"/>
          </ac:spMkLst>
        </pc:spChg>
        <pc:spChg chg="mod">
          <ac:chgData name="Arya Nandini" userId="278dffb487bb49b2" providerId="LiveId" clId="{191A9B91-9350-42ED-9376-FFF873986E9E}" dt="2026-01-11T20:13:17.372" v="330" actId="1076"/>
          <ac:spMkLst>
            <pc:docMk/>
            <pc:sldMk cId="0" sldId="261"/>
            <ac:spMk id="11" creationId="{00000000-0000-0000-0000-000000000000}"/>
          </ac:spMkLst>
        </pc:spChg>
        <pc:spChg chg="mod">
          <ac:chgData name="Arya Nandini" userId="278dffb487bb49b2" providerId="LiveId" clId="{191A9B91-9350-42ED-9376-FFF873986E9E}" dt="2026-01-11T21:08:23.818" v="1130" actId="255"/>
          <ac:spMkLst>
            <pc:docMk/>
            <pc:sldMk cId="0" sldId="261"/>
            <ac:spMk id="12" creationId="{00000000-0000-0000-0000-000000000000}"/>
          </ac:spMkLst>
        </pc:spChg>
        <pc:spChg chg="mod">
          <ac:chgData name="Arya Nandini" userId="278dffb487bb49b2" providerId="LiveId" clId="{191A9B91-9350-42ED-9376-FFF873986E9E}" dt="2026-01-11T20:13:28.477" v="332" actId="1076"/>
          <ac:spMkLst>
            <pc:docMk/>
            <pc:sldMk cId="0" sldId="261"/>
            <ac:spMk id="14" creationId="{00000000-0000-0000-0000-000000000000}"/>
          </ac:spMkLst>
        </pc:spChg>
        <pc:spChg chg="mod">
          <ac:chgData name="Arya Nandini" userId="278dffb487bb49b2" providerId="LiveId" clId="{191A9B91-9350-42ED-9376-FFF873986E9E}" dt="2026-01-11T21:08:51.119" v="1134" actId="255"/>
          <ac:spMkLst>
            <pc:docMk/>
            <pc:sldMk cId="0" sldId="261"/>
            <ac:spMk id="15" creationId="{00000000-0000-0000-0000-000000000000}"/>
          </ac:spMkLst>
        </pc:spChg>
        <pc:spChg chg="mod">
          <ac:chgData name="Arya Nandini" userId="278dffb487bb49b2" providerId="LiveId" clId="{191A9B91-9350-42ED-9376-FFF873986E9E}" dt="2026-01-11T20:13:43.953" v="335" actId="14100"/>
          <ac:spMkLst>
            <pc:docMk/>
            <pc:sldMk cId="0" sldId="261"/>
            <ac:spMk id="17" creationId="{00000000-0000-0000-0000-000000000000}"/>
          </ac:spMkLst>
        </pc:spChg>
        <pc:spChg chg="mod">
          <ac:chgData name="Arya Nandini" userId="278dffb487bb49b2" providerId="LiveId" clId="{191A9B91-9350-42ED-9376-FFF873986E9E}" dt="2026-01-11T21:09:10.440" v="1137" actId="255"/>
          <ac:spMkLst>
            <pc:docMk/>
            <pc:sldMk cId="0" sldId="261"/>
            <ac:spMk id="18" creationId="{00000000-0000-0000-0000-000000000000}"/>
          </ac:spMkLst>
        </pc:spChg>
        <pc:spChg chg="mod">
          <ac:chgData name="Arya Nandini" userId="278dffb487bb49b2" providerId="LiveId" clId="{191A9B91-9350-42ED-9376-FFF873986E9E}" dt="2026-01-11T21:07:00.736" v="1121" actId="255"/>
          <ac:spMkLst>
            <pc:docMk/>
            <pc:sldMk cId="0" sldId="261"/>
            <ac:spMk id="19" creationId="{00000000-0000-0000-0000-000000000000}"/>
          </ac:spMkLst>
        </pc:spChg>
        <pc:spChg chg="add del mod">
          <ac:chgData name="Arya Nandini" userId="278dffb487bb49b2" providerId="LiveId" clId="{191A9B91-9350-42ED-9376-FFF873986E9E}" dt="2026-01-11T20:25:58.564" v="417"/>
          <ac:spMkLst>
            <pc:docMk/>
            <pc:sldMk cId="0" sldId="261"/>
            <ac:spMk id="20" creationId="{36F755BD-2EC0-F160-99FF-F5B7631A769D}"/>
          </ac:spMkLst>
        </pc:spChg>
        <pc:picChg chg="mod">
          <ac:chgData name="Arya Nandini" userId="278dffb487bb49b2" providerId="LiveId" clId="{191A9B91-9350-42ED-9376-FFF873986E9E}" dt="2026-01-11T20:24:25.452" v="410" actId="1076"/>
          <ac:picMkLst>
            <pc:docMk/>
            <pc:sldMk cId="0" sldId="261"/>
            <ac:picMk id="4" creationId="{00000000-0000-0000-0000-000000000000}"/>
          </ac:picMkLst>
        </pc:picChg>
        <pc:picChg chg="mod">
          <ac:chgData name="Arya Nandini" userId="278dffb487bb49b2" providerId="LiveId" clId="{191A9B91-9350-42ED-9376-FFF873986E9E}" dt="2026-01-11T20:24:29.611" v="411" actId="1076"/>
          <ac:picMkLst>
            <pc:docMk/>
            <pc:sldMk cId="0" sldId="261"/>
            <ac:picMk id="7" creationId="{00000000-0000-0000-0000-000000000000}"/>
          </ac:picMkLst>
        </pc:picChg>
        <pc:picChg chg="mod">
          <ac:chgData name="Arya Nandini" userId="278dffb487bb49b2" providerId="LiveId" clId="{191A9B91-9350-42ED-9376-FFF873986E9E}" dt="2026-01-11T20:24:38.177" v="412" actId="1076"/>
          <ac:picMkLst>
            <pc:docMk/>
            <pc:sldMk cId="0" sldId="261"/>
            <ac:picMk id="10" creationId="{00000000-0000-0000-0000-000000000000}"/>
          </ac:picMkLst>
        </pc:picChg>
        <pc:picChg chg="mod">
          <ac:chgData name="Arya Nandini" userId="278dffb487bb49b2" providerId="LiveId" clId="{191A9B91-9350-42ED-9376-FFF873986E9E}" dt="2026-01-11T20:23:38.773" v="401" actId="207"/>
          <ac:picMkLst>
            <pc:docMk/>
            <pc:sldMk cId="0" sldId="261"/>
            <ac:picMk id="13" creationId="{00000000-0000-0000-0000-000000000000}"/>
          </ac:picMkLst>
        </pc:picChg>
        <pc:picChg chg="mod">
          <ac:chgData name="Arya Nandini" userId="278dffb487bb49b2" providerId="LiveId" clId="{191A9B91-9350-42ED-9376-FFF873986E9E}" dt="2026-01-11T20:24:15.227" v="407" actId="1076"/>
          <ac:picMkLst>
            <pc:docMk/>
            <pc:sldMk cId="0" sldId="261"/>
            <ac:picMk id="16" creationId="{00000000-0000-0000-0000-000000000000}"/>
          </ac:picMkLst>
        </pc:picChg>
        <pc:picChg chg="add mod">
          <ac:chgData name="Arya Nandini" userId="278dffb487bb49b2" providerId="LiveId" clId="{191A9B91-9350-42ED-9376-FFF873986E9E}" dt="2026-01-11T20:25:57.564" v="415" actId="1076"/>
          <ac:picMkLst>
            <pc:docMk/>
            <pc:sldMk cId="0" sldId="261"/>
            <ac:picMk id="22" creationId="{A1A61444-9578-4772-C928-1AD25E48CBDC}"/>
          </ac:picMkLst>
        </pc:picChg>
      </pc:sldChg>
      <pc:sldChg chg="addSp delSp modSp mod">
        <pc:chgData name="Arya Nandini" userId="278dffb487bb49b2" providerId="LiveId" clId="{191A9B91-9350-42ED-9376-FFF873986E9E}" dt="2026-01-11T22:00:09.916" v="1602" actId="1076"/>
        <pc:sldMkLst>
          <pc:docMk/>
          <pc:sldMk cId="0" sldId="262"/>
        </pc:sldMkLst>
        <pc:spChg chg="mod">
          <ac:chgData name="Arya Nandini" userId="278dffb487bb49b2" providerId="LiveId" clId="{191A9B91-9350-42ED-9376-FFF873986E9E}" dt="2026-01-11T22:00:01.715" v="1601" actId="1076"/>
          <ac:spMkLst>
            <pc:docMk/>
            <pc:sldMk cId="0" sldId="262"/>
            <ac:spMk id="2" creationId="{00000000-0000-0000-0000-000000000000}"/>
          </ac:spMkLst>
        </pc:spChg>
        <pc:spChg chg="del mod">
          <ac:chgData name="Arya Nandini" userId="278dffb487bb49b2" providerId="LiveId" clId="{191A9B91-9350-42ED-9376-FFF873986E9E}" dt="2026-01-11T20:22:20.555" v="389" actId="478"/>
          <ac:spMkLst>
            <pc:docMk/>
            <pc:sldMk cId="0" sldId="262"/>
            <ac:spMk id="3" creationId="{00000000-0000-0000-0000-000000000000}"/>
          </ac:spMkLst>
        </pc:spChg>
        <pc:spChg chg="mod">
          <ac:chgData name="Arya Nandini" userId="278dffb487bb49b2" providerId="LiveId" clId="{191A9B91-9350-42ED-9376-FFF873986E9E}" dt="2026-01-11T20:14:31.021" v="342" actId="1076"/>
          <ac:spMkLst>
            <pc:docMk/>
            <pc:sldMk cId="0" sldId="262"/>
            <ac:spMk id="4" creationId="{00000000-0000-0000-0000-000000000000}"/>
          </ac:spMkLst>
        </pc:spChg>
        <pc:spChg chg="mod">
          <ac:chgData name="Arya Nandini" userId="278dffb487bb49b2" providerId="LiveId" clId="{191A9B91-9350-42ED-9376-FFF873986E9E}" dt="2026-01-11T20:14:40.303" v="343" actId="1076"/>
          <ac:spMkLst>
            <pc:docMk/>
            <pc:sldMk cId="0" sldId="262"/>
            <ac:spMk id="5" creationId="{00000000-0000-0000-0000-000000000000}"/>
          </ac:spMkLst>
        </pc:spChg>
        <pc:spChg chg="mod">
          <ac:chgData name="Arya Nandini" userId="278dffb487bb49b2" providerId="LiveId" clId="{191A9B91-9350-42ED-9376-FFF873986E9E}" dt="2026-01-11T20:14:45.381" v="344" actId="1076"/>
          <ac:spMkLst>
            <pc:docMk/>
            <pc:sldMk cId="0" sldId="262"/>
            <ac:spMk id="6" creationId="{00000000-0000-0000-0000-000000000000}"/>
          </ac:spMkLst>
        </pc:spChg>
        <pc:spChg chg="mod">
          <ac:chgData name="Arya Nandini" userId="278dffb487bb49b2" providerId="LiveId" clId="{191A9B91-9350-42ED-9376-FFF873986E9E}" dt="2026-01-11T20:15:09.802" v="347" actId="1076"/>
          <ac:spMkLst>
            <pc:docMk/>
            <pc:sldMk cId="0" sldId="262"/>
            <ac:spMk id="7" creationId="{00000000-0000-0000-0000-000000000000}"/>
          </ac:spMkLst>
        </pc:spChg>
        <pc:spChg chg="mod">
          <ac:chgData name="Arya Nandini" userId="278dffb487bb49b2" providerId="LiveId" clId="{191A9B91-9350-42ED-9376-FFF873986E9E}" dt="2026-01-11T20:14:58.670" v="346" actId="1076"/>
          <ac:spMkLst>
            <pc:docMk/>
            <pc:sldMk cId="0" sldId="262"/>
            <ac:spMk id="8" creationId="{00000000-0000-0000-0000-000000000000}"/>
          </ac:spMkLst>
        </pc:spChg>
        <pc:spChg chg="mod">
          <ac:chgData name="Arya Nandini" userId="278dffb487bb49b2" providerId="LiveId" clId="{191A9B91-9350-42ED-9376-FFF873986E9E}" dt="2026-01-11T20:15:14.888" v="348" actId="1076"/>
          <ac:spMkLst>
            <pc:docMk/>
            <pc:sldMk cId="0" sldId="262"/>
            <ac:spMk id="9" creationId="{00000000-0000-0000-0000-000000000000}"/>
          </ac:spMkLst>
        </pc:spChg>
        <pc:spChg chg="mod">
          <ac:chgData name="Arya Nandini" userId="278dffb487bb49b2" providerId="LiveId" clId="{191A9B91-9350-42ED-9376-FFF873986E9E}" dt="2026-01-11T20:15:22.146" v="349" actId="1076"/>
          <ac:spMkLst>
            <pc:docMk/>
            <pc:sldMk cId="0" sldId="262"/>
            <ac:spMk id="10" creationId="{00000000-0000-0000-0000-000000000000}"/>
          </ac:spMkLst>
        </pc:spChg>
        <pc:spChg chg="mod">
          <ac:chgData name="Arya Nandini" userId="278dffb487bb49b2" providerId="LiveId" clId="{191A9B91-9350-42ED-9376-FFF873986E9E}" dt="2026-01-11T20:15:31.236" v="350" actId="1076"/>
          <ac:spMkLst>
            <pc:docMk/>
            <pc:sldMk cId="0" sldId="262"/>
            <ac:spMk id="11" creationId="{00000000-0000-0000-0000-000000000000}"/>
          </ac:spMkLst>
        </pc:spChg>
        <pc:spChg chg="mod">
          <ac:chgData name="Arya Nandini" userId="278dffb487bb49b2" providerId="LiveId" clId="{191A9B91-9350-42ED-9376-FFF873986E9E}" dt="2026-01-11T20:15:54.998" v="353" actId="1076"/>
          <ac:spMkLst>
            <pc:docMk/>
            <pc:sldMk cId="0" sldId="262"/>
            <ac:spMk id="12" creationId="{00000000-0000-0000-0000-000000000000}"/>
          </ac:spMkLst>
        </pc:spChg>
        <pc:spChg chg="mod">
          <ac:chgData name="Arya Nandini" userId="278dffb487bb49b2" providerId="LiveId" clId="{191A9B91-9350-42ED-9376-FFF873986E9E}" dt="2026-01-11T20:15:50.297" v="352" actId="1076"/>
          <ac:spMkLst>
            <pc:docMk/>
            <pc:sldMk cId="0" sldId="262"/>
            <ac:spMk id="13" creationId="{00000000-0000-0000-0000-000000000000}"/>
          </ac:spMkLst>
        </pc:spChg>
        <pc:spChg chg="mod">
          <ac:chgData name="Arya Nandini" userId="278dffb487bb49b2" providerId="LiveId" clId="{191A9B91-9350-42ED-9376-FFF873986E9E}" dt="2026-01-11T20:16:00.242" v="354" actId="1076"/>
          <ac:spMkLst>
            <pc:docMk/>
            <pc:sldMk cId="0" sldId="262"/>
            <ac:spMk id="14" creationId="{00000000-0000-0000-0000-000000000000}"/>
          </ac:spMkLst>
        </pc:spChg>
        <pc:spChg chg="mod">
          <ac:chgData name="Arya Nandini" userId="278dffb487bb49b2" providerId="LiveId" clId="{191A9B91-9350-42ED-9376-FFF873986E9E}" dt="2026-01-11T20:16:06.497" v="355" actId="1076"/>
          <ac:spMkLst>
            <pc:docMk/>
            <pc:sldMk cId="0" sldId="262"/>
            <ac:spMk id="15" creationId="{00000000-0000-0000-0000-000000000000}"/>
          </ac:spMkLst>
        </pc:spChg>
        <pc:spChg chg="mod">
          <ac:chgData name="Arya Nandini" userId="278dffb487bb49b2" providerId="LiveId" clId="{191A9B91-9350-42ED-9376-FFF873986E9E}" dt="2026-01-11T20:16:11.570" v="356" actId="1076"/>
          <ac:spMkLst>
            <pc:docMk/>
            <pc:sldMk cId="0" sldId="262"/>
            <ac:spMk id="16" creationId="{00000000-0000-0000-0000-000000000000}"/>
          </ac:spMkLst>
        </pc:spChg>
        <pc:spChg chg="mod">
          <ac:chgData name="Arya Nandini" userId="278dffb487bb49b2" providerId="LiveId" clId="{191A9B91-9350-42ED-9376-FFF873986E9E}" dt="2026-01-11T20:16:19.131" v="357" actId="1076"/>
          <ac:spMkLst>
            <pc:docMk/>
            <pc:sldMk cId="0" sldId="262"/>
            <ac:spMk id="17" creationId="{00000000-0000-0000-0000-000000000000}"/>
          </ac:spMkLst>
        </pc:spChg>
        <pc:spChg chg="mod">
          <ac:chgData name="Arya Nandini" userId="278dffb487bb49b2" providerId="LiveId" clId="{191A9B91-9350-42ED-9376-FFF873986E9E}" dt="2026-01-11T20:16:29.693" v="359" actId="1076"/>
          <ac:spMkLst>
            <pc:docMk/>
            <pc:sldMk cId="0" sldId="262"/>
            <ac:spMk id="18" creationId="{00000000-0000-0000-0000-000000000000}"/>
          </ac:spMkLst>
        </pc:spChg>
        <pc:spChg chg="del mod">
          <ac:chgData name="Arya Nandini" userId="278dffb487bb49b2" providerId="LiveId" clId="{191A9B91-9350-42ED-9376-FFF873986E9E}" dt="2026-01-11T20:22:53.055" v="397" actId="21"/>
          <ac:spMkLst>
            <pc:docMk/>
            <pc:sldMk cId="0" sldId="262"/>
            <ac:spMk id="19" creationId="{00000000-0000-0000-0000-000000000000}"/>
          </ac:spMkLst>
        </pc:spChg>
        <pc:spChg chg="mod">
          <ac:chgData name="Arya Nandini" userId="278dffb487bb49b2" providerId="LiveId" clId="{191A9B91-9350-42ED-9376-FFF873986E9E}" dt="2026-01-11T20:17:22.169" v="363" actId="1076"/>
          <ac:spMkLst>
            <pc:docMk/>
            <pc:sldMk cId="0" sldId="262"/>
            <ac:spMk id="20" creationId="{00000000-0000-0000-0000-000000000000}"/>
          </ac:spMkLst>
        </pc:spChg>
        <pc:spChg chg="mod">
          <ac:chgData name="Arya Nandini" userId="278dffb487bb49b2" providerId="LiveId" clId="{191A9B91-9350-42ED-9376-FFF873986E9E}" dt="2026-01-11T20:17:28.345" v="364" actId="1076"/>
          <ac:spMkLst>
            <pc:docMk/>
            <pc:sldMk cId="0" sldId="262"/>
            <ac:spMk id="21" creationId="{00000000-0000-0000-0000-000000000000}"/>
          </ac:spMkLst>
        </pc:spChg>
        <pc:spChg chg="mod">
          <ac:chgData name="Arya Nandini" userId="278dffb487bb49b2" providerId="LiveId" clId="{191A9B91-9350-42ED-9376-FFF873986E9E}" dt="2026-01-11T20:17:36.300" v="365" actId="1076"/>
          <ac:spMkLst>
            <pc:docMk/>
            <pc:sldMk cId="0" sldId="262"/>
            <ac:spMk id="22" creationId="{00000000-0000-0000-0000-000000000000}"/>
          </ac:spMkLst>
        </pc:spChg>
        <pc:spChg chg="mod">
          <ac:chgData name="Arya Nandini" userId="278dffb487bb49b2" providerId="LiveId" clId="{191A9B91-9350-42ED-9376-FFF873986E9E}" dt="2026-01-11T20:17:43.299" v="366" actId="1076"/>
          <ac:spMkLst>
            <pc:docMk/>
            <pc:sldMk cId="0" sldId="262"/>
            <ac:spMk id="23" creationId="{00000000-0000-0000-0000-000000000000}"/>
          </ac:spMkLst>
        </pc:spChg>
        <pc:spChg chg="mod">
          <ac:chgData name="Arya Nandini" userId="278dffb487bb49b2" providerId="LiveId" clId="{191A9B91-9350-42ED-9376-FFF873986E9E}" dt="2026-01-11T20:17:52.203" v="367" actId="1076"/>
          <ac:spMkLst>
            <pc:docMk/>
            <pc:sldMk cId="0" sldId="262"/>
            <ac:spMk id="24" creationId="{00000000-0000-0000-0000-000000000000}"/>
          </ac:spMkLst>
        </pc:spChg>
        <pc:spChg chg="mod">
          <ac:chgData name="Arya Nandini" userId="278dffb487bb49b2" providerId="LiveId" clId="{191A9B91-9350-42ED-9376-FFF873986E9E}" dt="2026-01-11T20:17:56.506" v="368" actId="1076"/>
          <ac:spMkLst>
            <pc:docMk/>
            <pc:sldMk cId="0" sldId="262"/>
            <ac:spMk id="25" creationId="{00000000-0000-0000-0000-000000000000}"/>
          </ac:spMkLst>
        </pc:spChg>
        <pc:spChg chg="mod">
          <ac:chgData name="Arya Nandini" userId="278dffb487bb49b2" providerId="LiveId" clId="{191A9B91-9350-42ED-9376-FFF873986E9E}" dt="2026-01-11T20:18:04.116" v="369" actId="1076"/>
          <ac:spMkLst>
            <pc:docMk/>
            <pc:sldMk cId="0" sldId="262"/>
            <ac:spMk id="26" creationId="{00000000-0000-0000-0000-000000000000}"/>
          </ac:spMkLst>
        </pc:spChg>
        <pc:spChg chg="mod">
          <ac:chgData name="Arya Nandini" userId="278dffb487bb49b2" providerId="LiveId" clId="{191A9B91-9350-42ED-9376-FFF873986E9E}" dt="2026-01-11T20:18:14.494" v="370" actId="1076"/>
          <ac:spMkLst>
            <pc:docMk/>
            <pc:sldMk cId="0" sldId="262"/>
            <ac:spMk id="27" creationId="{00000000-0000-0000-0000-000000000000}"/>
          </ac:spMkLst>
        </pc:spChg>
        <pc:spChg chg="mod">
          <ac:chgData name="Arya Nandini" userId="278dffb487bb49b2" providerId="LiveId" clId="{191A9B91-9350-42ED-9376-FFF873986E9E}" dt="2026-01-11T20:18:20.742" v="371" actId="1076"/>
          <ac:spMkLst>
            <pc:docMk/>
            <pc:sldMk cId="0" sldId="262"/>
            <ac:spMk id="28" creationId="{00000000-0000-0000-0000-000000000000}"/>
          </ac:spMkLst>
        </pc:spChg>
        <pc:spChg chg="mod">
          <ac:chgData name="Arya Nandini" userId="278dffb487bb49b2" providerId="LiveId" clId="{191A9B91-9350-42ED-9376-FFF873986E9E}" dt="2026-01-11T20:18:26.228" v="372" actId="1076"/>
          <ac:spMkLst>
            <pc:docMk/>
            <pc:sldMk cId="0" sldId="262"/>
            <ac:spMk id="29" creationId="{00000000-0000-0000-0000-000000000000}"/>
          </ac:spMkLst>
        </pc:spChg>
        <pc:spChg chg="mod">
          <ac:chgData name="Arya Nandini" userId="278dffb487bb49b2" providerId="LiveId" clId="{191A9B91-9350-42ED-9376-FFF873986E9E}" dt="2026-01-11T20:18:37.365" v="373" actId="1076"/>
          <ac:spMkLst>
            <pc:docMk/>
            <pc:sldMk cId="0" sldId="262"/>
            <ac:spMk id="30" creationId="{00000000-0000-0000-0000-000000000000}"/>
          </ac:spMkLst>
        </pc:spChg>
        <pc:spChg chg="mod">
          <ac:chgData name="Arya Nandini" userId="278dffb487bb49b2" providerId="LiveId" clId="{191A9B91-9350-42ED-9376-FFF873986E9E}" dt="2026-01-11T20:18:45.089" v="374" actId="1076"/>
          <ac:spMkLst>
            <pc:docMk/>
            <pc:sldMk cId="0" sldId="262"/>
            <ac:spMk id="31" creationId="{00000000-0000-0000-0000-000000000000}"/>
          </ac:spMkLst>
        </pc:spChg>
        <pc:spChg chg="mod">
          <ac:chgData name="Arya Nandini" userId="278dffb487bb49b2" providerId="LiveId" clId="{191A9B91-9350-42ED-9376-FFF873986E9E}" dt="2026-01-11T20:18:52.424" v="375" actId="1076"/>
          <ac:spMkLst>
            <pc:docMk/>
            <pc:sldMk cId="0" sldId="262"/>
            <ac:spMk id="32" creationId="{00000000-0000-0000-0000-000000000000}"/>
          </ac:spMkLst>
        </pc:spChg>
        <pc:spChg chg="mod">
          <ac:chgData name="Arya Nandini" userId="278dffb487bb49b2" providerId="LiveId" clId="{191A9B91-9350-42ED-9376-FFF873986E9E}" dt="2026-01-11T20:19:00.208" v="376" actId="1076"/>
          <ac:spMkLst>
            <pc:docMk/>
            <pc:sldMk cId="0" sldId="262"/>
            <ac:spMk id="33" creationId="{00000000-0000-0000-0000-000000000000}"/>
          </ac:spMkLst>
        </pc:spChg>
        <pc:spChg chg="mod">
          <ac:chgData name="Arya Nandini" userId="278dffb487bb49b2" providerId="LiveId" clId="{191A9B91-9350-42ED-9376-FFF873986E9E}" dt="2026-01-11T20:19:09.533" v="377" actId="1076"/>
          <ac:spMkLst>
            <pc:docMk/>
            <pc:sldMk cId="0" sldId="262"/>
            <ac:spMk id="34" creationId="{00000000-0000-0000-0000-000000000000}"/>
          </ac:spMkLst>
        </pc:spChg>
        <pc:picChg chg="add mod">
          <ac:chgData name="Arya Nandini" userId="278dffb487bb49b2" providerId="LiveId" clId="{191A9B91-9350-42ED-9376-FFF873986E9E}" dt="2026-01-11T22:00:09.916" v="1602" actId="1076"/>
          <ac:picMkLst>
            <pc:docMk/>
            <pc:sldMk cId="0" sldId="262"/>
            <ac:picMk id="36" creationId="{F757BBD0-EE10-5155-3B59-C5398E1CBB3C}"/>
          </ac:picMkLst>
        </pc:picChg>
      </pc:sldChg>
      <pc:sldChg chg="addSp delSp modSp mod">
        <pc:chgData name="Arya Nandini" userId="278dffb487bb49b2" providerId="LiveId" clId="{191A9B91-9350-42ED-9376-FFF873986E9E}" dt="2026-01-11T21:59:44.537" v="1600" actId="1076"/>
        <pc:sldMkLst>
          <pc:docMk/>
          <pc:sldMk cId="0" sldId="263"/>
        </pc:sldMkLst>
        <pc:spChg chg="mod">
          <ac:chgData name="Arya Nandini" userId="278dffb487bb49b2" providerId="LiveId" clId="{191A9B91-9350-42ED-9376-FFF873986E9E}" dt="2026-01-11T21:59:36.647" v="1599" actId="1076"/>
          <ac:spMkLst>
            <pc:docMk/>
            <pc:sldMk cId="0" sldId="263"/>
            <ac:spMk id="2" creationId="{00000000-0000-0000-0000-000000000000}"/>
          </ac:spMkLst>
        </pc:spChg>
        <pc:spChg chg="mod">
          <ac:chgData name="Arya Nandini" userId="278dffb487bb49b2" providerId="LiveId" clId="{191A9B91-9350-42ED-9376-FFF873986E9E}" dt="2026-01-11T21:59:44.537" v="1600" actId="1076"/>
          <ac:spMkLst>
            <pc:docMk/>
            <pc:sldMk cId="0" sldId="263"/>
            <ac:spMk id="3" creationId="{00000000-0000-0000-0000-000000000000}"/>
          </ac:spMkLst>
        </pc:spChg>
        <pc:spChg chg="mod">
          <ac:chgData name="Arya Nandini" userId="278dffb487bb49b2" providerId="LiveId" clId="{191A9B91-9350-42ED-9376-FFF873986E9E}" dt="2026-01-11T20:20:10.745" v="383" actId="1076"/>
          <ac:spMkLst>
            <pc:docMk/>
            <pc:sldMk cId="0" sldId="263"/>
            <ac:spMk id="18" creationId="{00000000-0000-0000-0000-000000000000}"/>
          </ac:spMkLst>
        </pc:spChg>
        <pc:spChg chg="mod">
          <ac:chgData name="Arya Nandini" userId="278dffb487bb49b2" providerId="LiveId" clId="{191A9B91-9350-42ED-9376-FFF873986E9E}" dt="2026-01-11T20:20:17.567" v="384" actId="1076"/>
          <ac:spMkLst>
            <pc:docMk/>
            <pc:sldMk cId="0" sldId="263"/>
            <ac:spMk id="19" creationId="{00000000-0000-0000-0000-000000000000}"/>
          </ac:spMkLst>
        </pc:spChg>
        <pc:spChg chg="mod">
          <ac:chgData name="Arya Nandini" userId="278dffb487bb49b2" providerId="LiveId" clId="{191A9B91-9350-42ED-9376-FFF873986E9E}" dt="2026-01-11T20:20:26.016" v="385" actId="1076"/>
          <ac:spMkLst>
            <pc:docMk/>
            <pc:sldMk cId="0" sldId="263"/>
            <ac:spMk id="20" creationId="{00000000-0000-0000-0000-000000000000}"/>
          </ac:spMkLst>
        </pc:spChg>
        <pc:spChg chg="mod">
          <ac:chgData name="Arya Nandini" userId="278dffb487bb49b2" providerId="LiveId" clId="{191A9B91-9350-42ED-9376-FFF873986E9E}" dt="2026-01-11T20:20:30.321" v="386" actId="1076"/>
          <ac:spMkLst>
            <pc:docMk/>
            <pc:sldMk cId="0" sldId="263"/>
            <ac:spMk id="21" creationId="{00000000-0000-0000-0000-000000000000}"/>
          </ac:spMkLst>
        </pc:spChg>
        <pc:spChg chg="mod">
          <ac:chgData name="Arya Nandini" userId="278dffb487bb49b2" providerId="LiveId" clId="{191A9B91-9350-42ED-9376-FFF873986E9E}" dt="2026-01-11T20:20:39.744" v="387" actId="1076"/>
          <ac:spMkLst>
            <pc:docMk/>
            <pc:sldMk cId="0" sldId="263"/>
            <ac:spMk id="22" creationId="{00000000-0000-0000-0000-000000000000}"/>
          </ac:spMkLst>
        </pc:spChg>
        <pc:spChg chg="mod">
          <ac:chgData name="Arya Nandini" userId="278dffb487bb49b2" providerId="LiveId" clId="{191A9B91-9350-42ED-9376-FFF873986E9E}" dt="2026-01-11T20:20:47.668" v="388" actId="1076"/>
          <ac:spMkLst>
            <pc:docMk/>
            <pc:sldMk cId="0" sldId="263"/>
            <ac:spMk id="23" creationId="{00000000-0000-0000-0000-000000000000}"/>
          </ac:spMkLst>
        </pc:spChg>
        <pc:spChg chg="add del mod">
          <ac:chgData name="Arya Nandini" userId="278dffb487bb49b2" providerId="LiveId" clId="{191A9B91-9350-42ED-9376-FFF873986E9E}" dt="2026-01-11T20:27:22.016" v="422"/>
          <ac:spMkLst>
            <pc:docMk/>
            <pc:sldMk cId="0" sldId="263"/>
            <ac:spMk id="24" creationId="{661D6867-697D-7489-E90D-38FB49E4BA19}"/>
          </ac:spMkLst>
        </pc:spChg>
        <pc:picChg chg="add del mod">
          <ac:chgData name="Arya Nandini" userId="278dffb487bb49b2" providerId="LiveId" clId="{191A9B91-9350-42ED-9376-FFF873986E9E}" dt="2026-01-11T20:27:29.093" v="424" actId="478"/>
          <ac:picMkLst>
            <pc:docMk/>
            <pc:sldMk cId="0" sldId="263"/>
            <ac:picMk id="26" creationId="{5D0E1625-371B-81DC-1C5D-85427BD3B4AD}"/>
          </ac:picMkLst>
        </pc:picChg>
      </pc:sldChg>
      <pc:sldChg chg="addSp delSp modSp del mod">
        <pc:chgData name="Arya Nandini" userId="278dffb487bb49b2" providerId="LiveId" clId="{191A9B91-9350-42ED-9376-FFF873986E9E}" dt="2026-01-11T20:35:12.178" v="449" actId="2696"/>
        <pc:sldMkLst>
          <pc:docMk/>
          <pc:sldMk cId="0" sldId="264"/>
        </pc:sldMkLst>
        <pc:spChg chg="del mod">
          <ac:chgData name="Arya Nandini" userId="278dffb487bb49b2" providerId="LiveId" clId="{191A9B91-9350-42ED-9376-FFF873986E9E}" dt="2026-01-11T20:34:47.451" v="444" actId="478"/>
          <ac:spMkLst>
            <pc:docMk/>
            <pc:sldMk cId="0" sldId="264"/>
            <ac:spMk id="5" creationId="{00000000-0000-0000-0000-000000000000}"/>
          </ac:spMkLst>
        </pc:spChg>
        <pc:spChg chg="del mod">
          <ac:chgData name="Arya Nandini" userId="278dffb487bb49b2" providerId="LiveId" clId="{191A9B91-9350-42ED-9376-FFF873986E9E}" dt="2026-01-11T20:34:52.990" v="446" actId="21"/>
          <ac:spMkLst>
            <pc:docMk/>
            <pc:sldMk cId="0" sldId="264"/>
            <ac:spMk id="6" creationId="{00000000-0000-0000-0000-000000000000}"/>
          </ac:spMkLst>
        </pc:spChg>
        <pc:spChg chg="mod">
          <ac:chgData name="Arya Nandini" userId="278dffb487bb49b2" providerId="LiveId" clId="{191A9B91-9350-42ED-9376-FFF873986E9E}" dt="2026-01-11T20:34:58.043" v="447" actId="20577"/>
          <ac:spMkLst>
            <pc:docMk/>
            <pc:sldMk cId="0" sldId="264"/>
            <ac:spMk id="7" creationId="{00000000-0000-0000-0000-000000000000}"/>
          </ac:spMkLst>
        </pc:spChg>
        <pc:spChg chg="del">
          <ac:chgData name="Arya Nandini" userId="278dffb487bb49b2" providerId="LiveId" clId="{191A9B91-9350-42ED-9376-FFF873986E9E}" dt="2026-01-11T20:34:43.064" v="442" actId="478"/>
          <ac:spMkLst>
            <pc:docMk/>
            <pc:sldMk cId="0" sldId="264"/>
            <ac:spMk id="11" creationId="{00000000-0000-0000-0000-000000000000}"/>
          </ac:spMkLst>
        </pc:spChg>
        <pc:spChg chg="del">
          <ac:chgData name="Arya Nandini" userId="278dffb487bb49b2" providerId="LiveId" clId="{191A9B91-9350-42ED-9376-FFF873986E9E}" dt="2026-01-11T20:34:43.064" v="442" actId="478"/>
          <ac:spMkLst>
            <pc:docMk/>
            <pc:sldMk cId="0" sldId="264"/>
            <ac:spMk id="17" creationId="{00000000-0000-0000-0000-000000000000}"/>
          </ac:spMkLst>
        </pc:spChg>
        <pc:spChg chg="del">
          <ac:chgData name="Arya Nandini" userId="278dffb487bb49b2" providerId="LiveId" clId="{191A9B91-9350-42ED-9376-FFF873986E9E}" dt="2026-01-11T20:34:43.064" v="442" actId="478"/>
          <ac:spMkLst>
            <pc:docMk/>
            <pc:sldMk cId="0" sldId="264"/>
            <ac:spMk id="23" creationId="{00000000-0000-0000-0000-000000000000}"/>
          </ac:spMkLst>
        </pc:spChg>
        <pc:spChg chg="add del mod">
          <ac:chgData name="Arya Nandini" userId="278dffb487bb49b2" providerId="LiveId" clId="{191A9B91-9350-42ED-9376-FFF873986E9E}" dt="2026-01-11T20:33:40.100" v="431" actId="478"/>
          <ac:spMkLst>
            <pc:docMk/>
            <pc:sldMk cId="0" sldId="264"/>
            <ac:spMk id="29" creationId="{9FBA8726-B089-D1E5-2259-32B145EB3C98}"/>
          </ac:spMkLst>
        </pc:spChg>
        <pc:spChg chg="add mod">
          <ac:chgData name="Arya Nandini" userId="278dffb487bb49b2" providerId="LiveId" clId="{191A9B91-9350-42ED-9376-FFF873986E9E}" dt="2026-01-11T20:33:33.084" v="429" actId="1076"/>
          <ac:spMkLst>
            <pc:docMk/>
            <pc:sldMk cId="0" sldId="264"/>
            <ac:spMk id="30" creationId="{63AFE068-DE9B-CEA8-C545-27B9E3BEC2EA}"/>
          </ac:spMkLst>
        </pc:spChg>
        <pc:spChg chg="add mod">
          <ac:chgData name="Arya Nandini" userId="278dffb487bb49b2" providerId="LiveId" clId="{191A9B91-9350-42ED-9376-FFF873986E9E}" dt="2026-01-11T20:33:50.163" v="433" actId="1076"/>
          <ac:spMkLst>
            <pc:docMk/>
            <pc:sldMk cId="0" sldId="264"/>
            <ac:spMk id="31" creationId="{0E9B728C-B528-6F62-5294-4042B89592D6}"/>
          </ac:spMkLst>
        </pc:spChg>
        <pc:spChg chg="add mod">
          <ac:chgData name="Arya Nandini" userId="278dffb487bb49b2" providerId="LiveId" clId="{191A9B91-9350-42ED-9376-FFF873986E9E}" dt="2026-01-11T20:34:09.742" v="434"/>
          <ac:spMkLst>
            <pc:docMk/>
            <pc:sldMk cId="0" sldId="264"/>
            <ac:spMk id="33" creationId="{F8B7CA1A-AFB6-6561-28D6-C7975C7E860A}"/>
          </ac:spMkLst>
        </pc:spChg>
        <pc:spChg chg="add mod">
          <ac:chgData name="Arya Nandini" userId="278dffb487bb49b2" providerId="LiveId" clId="{191A9B91-9350-42ED-9376-FFF873986E9E}" dt="2026-01-11T20:34:20.689" v="436" actId="1076"/>
          <ac:spMkLst>
            <pc:docMk/>
            <pc:sldMk cId="0" sldId="264"/>
            <ac:spMk id="34" creationId="{527875C0-E0D7-A75E-999C-0CE3503AD77C}"/>
          </ac:spMkLst>
        </pc:spChg>
        <pc:spChg chg="add mod">
          <ac:chgData name="Arya Nandini" userId="278dffb487bb49b2" providerId="LiveId" clId="{191A9B91-9350-42ED-9376-FFF873986E9E}" dt="2026-01-11T20:34:30.874" v="440" actId="1076"/>
          <ac:spMkLst>
            <pc:docMk/>
            <pc:sldMk cId="0" sldId="264"/>
            <ac:spMk id="35" creationId="{ED3875F8-4BFC-0193-DA99-DD9E9F8F7D9D}"/>
          </ac:spMkLst>
        </pc:spChg>
        <pc:grpChg chg="add mod">
          <ac:chgData name="Arya Nandini" userId="278dffb487bb49b2" providerId="LiveId" clId="{191A9B91-9350-42ED-9376-FFF873986E9E}" dt="2026-01-11T20:33:43.429" v="432" actId="1076"/>
          <ac:grpSpMkLst>
            <pc:docMk/>
            <pc:sldMk cId="0" sldId="264"/>
            <ac:grpSpMk id="28" creationId="{92FA3F05-3546-B9A1-22E9-CBD7B6FE02A6}"/>
          </ac:grpSpMkLst>
        </pc:grpChg>
        <pc:picChg chg="del">
          <ac:chgData name="Arya Nandini" userId="278dffb487bb49b2" providerId="LiveId" clId="{191A9B91-9350-42ED-9376-FFF873986E9E}" dt="2026-01-11T20:31:46.490" v="425" actId="478"/>
          <ac:picMkLst>
            <pc:docMk/>
            <pc:sldMk cId="0" sldId="264"/>
            <ac:picMk id="2" creationId="{00000000-0000-0000-0000-000000000000}"/>
          </ac:picMkLst>
        </pc:picChg>
        <pc:picChg chg="del">
          <ac:chgData name="Arya Nandini" userId="278dffb487bb49b2" providerId="LiveId" clId="{191A9B91-9350-42ED-9376-FFF873986E9E}" dt="2026-01-11T20:34:34.535" v="441" actId="478"/>
          <ac:picMkLst>
            <pc:docMk/>
            <pc:sldMk cId="0" sldId="264"/>
            <ac:picMk id="4" creationId="{00000000-0000-0000-0000-000000000000}"/>
          </ac:picMkLst>
        </pc:picChg>
        <pc:picChg chg="del">
          <ac:chgData name="Arya Nandini" userId="278dffb487bb49b2" providerId="LiveId" clId="{191A9B91-9350-42ED-9376-FFF873986E9E}" dt="2026-01-11T20:34:43.064" v="442" actId="478"/>
          <ac:picMkLst>
            <pc:docMk/>
            <pc:sldMk cId="0" sldId="264"/>
            <ac:picMk id="10" creationId="{00000000-0000-0000-0000-000000000000}"/>
          </ac:picMkLst>
        </pc:picChg>
        <pc:picChg chg="del">
          <ac:chgData name="Arya Nandini" userId="278dffb487bb49b2" providerId="LiveId" clId="{191A9B91-9350-42ED-9376-FFF873986E9E}" dt="2026-01-11T20:34:43.064" v="442" actId="478"/>
          <ac:picMkLst>
            <pc:docMk/>
            <pc:sldMk cId="0" sldId="264"/>
            <ac:picMk id="16" creationId="{00000000-0000-0000-0000-000000000000}"/>
          </ac:picMkLst>
        </pc:picChg>
        <pc:picChg chg="del">
          <ac:chgData name="Arya Nandini" userId="278dffb487bb49b2" providerId="LiveId" clId="{191A9B91-9350-42ED-9376-FFF873986E9E}" dt="2026-01-11T20:34:43.064" v="442" actId="478"/>
          <ac:picMkLst>
            <pc:docMk/>
            <pc:sldMk cId="0" sldId="264"/>
            <ac:picMk id="22" creationId="{00000000-0000-0000-0000-000000000000}"/>
          </ac:picMkLst>
        </pc:picChg>
        <pc:picChg chg="add mod">
          <ac:chgData name="Arya Nandini" userId="278dffb487bb49b2" providerId="LiveId" clId="{191A9B91-9350-42ED-9376-FFF873986E9E}" dt="2026-01-11T20:33:37.447" v="430" actId="1076"/>
          <ac:picMkLst>
            <pc:docMk/>
            <pc:sldMk cId="0" sldId="264"/>
            <ac:picMk id="32" creationId="{2348396D-4065-DC78-9358-83BAD5A147EE}"/>
          </ac:picMkLst>
        </pc:picChg>
      </pc:sldChg>
      <pc:sldChg chg="modSp mod">
        <pc:chgData name="Arya Nandini" userId="278dffb487bb49b2" providerId="LiveId" clId="{191A9B91-9350-42ED-9376-FFF873986E9E}" dt="2026-01-11T21:58:58.445" v="1597" actId="1076"/>
        <pc:sldMkLst>
          <pc:docMk/>
          <pc:sldMk cId="0" sldId="265"/>
        </pc:sldMkLst>
        <pc:spChg chg="mod">
          <ac:chgData name="Arya Nandini" userId="278dffb487bb49b2" providerId="LiveId" clId="{191A9B91-9350-42ED-9376-FFF873986E9E}" dt="2026-01-11T21:58:58.445" v="1597" actId="1076"/>
          <ac:spMkLst>
            <pc:docMk/>
            <pc:sldMk cId="0" sldId="265"/>
            <ac:spMk id="2" creationId="{00000000-0000-0000-0000-000000000000}"/>
          </ac:spMkLst>
        </pc:spChg>
        <pc:spChg chg="mod">
          <ac:chgData name="Arya Nandini" userId="278dffb487bb49b2" providerId="LiveId" clId="{191A9B91-9350-42ED-9376-FFF873986E9E}" dt="2026-01-11T21:58:15.202" v="1594" actId="1076"/>
          <ac:spMkLst>
            <pc:docMk/>
            <pc:sldMk cId="0" sldId="265"/>
            <ac:spMk id="3" creationId="{00000000-0000-0000-0000-000000000000}"/>
          </ac:spMkLst>
        </pc:spChg>
        <pc:spChg chg="mod">
          <ac:chgData name="Arya Nandini" userId="278dffb487bb49b2" providerId="LiveId" clId="{191A9B91-9350-42ED-9376-FFF873986E9E}" dt="2026-01-11T21:11:44.879" v="1149" actId="1076"/>
          <ac:spMkLst>
            <pc:docMk/>
            <pc:sldMk cId="0" sldId="265"/>
            <ac:spMk id="9" creationId="{00000000-0000-0000-0000-000000000000}"/>
          </ac:spMkLst>
        </pc:spChg>
        <pc:spChg chg="mod">
          <ac:chgData name="Arya Nandini" userId="278dffb487bb49b2" providerId="LiveId" clId="{191A9B91-9350-42ED-9376-FFF873986E9E}" dt="2026-01-11T21:11:53.635" v="1150" actId="255"/>
          <ac:spMkLst>
            <pc:docMk/>
            <pc:sldMk cId="0" sldId="265"/>
            <ac:spMk id="10" creationId="{00000000-0000-0000-0000-000000000000}"/>
          </ac:spMkLst>
        </pc:spChg>
        <pc:spChg chg="mod">
          <ac:chgData name="Arya Nandini" userId="278dffb487bb49b2" providerId="LiveId" clId="{191A9B91-9350-42ED-9376-FFF873986E9E}" dt="2026-01-11T21:12:02.685" v="1151" actId="255"/>
          <ac:spMkLst>
            <pc:docMk/>
            <pc:sldMk cId="0" sldId="265"/>
            <ac:spMk id="17" creationId="{00000000-0000-0000-0000-000000000000}"/>
          </ac:spMkLst>
        </pc:spChg>
      </pc:sldChg>
      <pc:sldChg chg="new del">
        <pc:chgData name="Arya Nandini" userId="278dffb487bb49b2" providerId="LiveId" clId="{191A9B91-9350-42ED-9376-FFF873986E9E}" dt="2026-01-11T19:57:58.095" v="57" actId="2696"/>
        <pc:sldMkLst>
          <pc:docMk/>
          <pc:sldMk cId="457128676" sldId="266"/>
        </pc:sldMkLst>
      </pc:sldChg>
      <pc:sldChg chg="addSp delSp modSp new mod">
        <pc:chgData name="Arya Nandini" userId="278dffb487bb49b2" providerId="LiveId" clId="{191A9B91-9350-42ED-9376-FFF873986E9E}" dt="2026-01-11T21:59:13.642" v="1598" actId="1076"/>
        <pc:sldMkLst>
          <pc:docMk/>
          <pc:sldMk cId="1003325573" sldId="266"/>
        </pc:sldMkLst>
        <pc:spChg chg="add mod">
          <ac:chgData name="Arya Nandini" userId="278dffb487bb49b2" providerId="LiveId" clId="{191A9B91-9350-42ED-9376-FFF873986E9E}" dt="2026-01-11T20:35:44.546" v="450"/>
          <ac:spMkLst>
            <pc:docMk/>
            <pc:sldMk cId="1003325573" sldId="266"/>
            <ac:spMk id="3" creationId="{982E99E8-3AC8-994D-80B7-98DA0A462800}"/>
          </ac:spMkLst>
        </pc:spChg>
        <pc:spChg chg="add mod">
          <ac:chgData name="Arya Nandini" userId="278dffb487bb49b2" providerId="LiveId" clId="{191A9B91-9350-42ED-9376-FFF873986E9E}" dt="2026-01-11T20:35:44.546" v="450"/>
          <ac:spMkLst>
            <pc:docMk/>
            <pc:sldMk cId="1003325573" sldId="266"/>
            <ac:spMk id="4" creationId="{D8B93CE9-7D1D-2461-D3F3-32F289C8E411}"/>
          </ac:spMkLst>
        </pc:spChg>
        <pc:spChg chg="add mod">
          <ac:chgData name="Arya Nandini" userId="278dffb487bb49b2" providerId="LiveId" clId="{191A9B91-9350-42ED-9376-FFF873986E9E}" dt="2026-01-11T20:35:44.546" v="450"/>
          <ac:spMkLst>
            <pc:docMk/>
            <pc:sldMk cId="1003325573" sldId="266"/>
            <ac:spMk id="5" creationId="{529507AA-71BF-6DB6-ABCD-1ACD0A7696C8}"/>
          </ac:spMkLst>
        </pc:spChg>
        <pc:spChg chg="add mod">
          <ac:chgData name="Arya Nandini" userId="278dffb487bb49b2" providerId="LiveId" clId="{191A9B91-9350-42ED-9376-FFF873986E9E}" dt="2026-01-11T20:36:08.196" v="452"/>
          <ac:spMkLst>
            <pc:docMk/>
            <pc:sldMk cId="1003325573" sldId="266"/>
            <ac:spMk id="8" creationId="{E8F40807-A1CC-9B0A-2DC6-9B3D275F89DD}"/>
          </ac:spMkLst>
        </pc:spChg>
        <pc:spChg chg="add mod">
          <ac:chgData name="Arya Nandini" userId="278dffb487bb49b2" providerId="LiveId" clId="{191A9B91-9350-42ED-9376-FFF873986E9E}" dt="2026-01-11T20:36:08.196" v="452"/>
          <ac:spMkLst>
            <pc:docMk/>
            <pc:sldMk cId="1003325573" sldId="266"/>
            <ac:spMk id="9" creationId="{31344C1C-989F-B70B-5D92-D74BE9C5BE26}"/>
          </ac:spMkLst>
        </pc:spChg>
        <pc:spChg chg="add mod">
          <ac:chgData name="Arya Nandini" userId="278dffb487bb49b2" providerId="LiveId" clId="{191A9B91-9350-42ED-9376-FFF873986E9E}" dt="2026-01-11T20:36:08.196" v="452"/>
          <ac:spMkLst>
            <pc:docMk/>
            <pc:sldMk cId="1003325573" sldId="266"/>
            <ac:spMk id="10" creationId="{F37A54C7-8258-B7C6-D218-A350D6355F94}"/>
          </ac:spMkLst>
        </pc:spChg>
        <pc:spChg chg="add mod">
          <ac:chgData name="Arya Nandini" userId="278dffb487bb49b2" providerId="LiveId" clId="{191A9B91-9350-42ED-9376-FFF873986E9E}" dt="2026-01-11T20:36:23.094" v="454"/>
          <ac:spMkLst>
            <pc:docMk/>
            <pc:sldMk cId="1003325573" sldId="266"/>
            <ac:spMk id="13" creationId="{676D4941-FF42-8D94-DE8F-B2C15AD35200}"/>
          </ac:spMkLst>
        </pc:spChg>
        <pc:spChg chg="add mod">
          <ac:chgData name="Arya Nandini" userId="278dffb487bb49b2" providerId="LiveId" clId="{191A9B91-9350-42ED-9376-FFF873986E9E}" dt="2026-01-11T20:36:23.094" v="454"/>
          <ac:spMkLst>
            <pc:docMk/>
            <pc:sldMk cId="1003325573" sldId="266"/>
            <ac:spMk id="14" creationId="{9E1A118B-3A35-C27A-9D75-43468C60C838}"/>
          </ac:spMkLst>
        </pc:spChg>
        <pc:spChg chg="add mod">
          <ac:chgData name="Arya Nandini" userId="278dffb487bb49b2" providerId="LiveId" clId="{191A9B91-9350-42ED-9376-FFF873986E9E}" dt="2026-01-11T20:36:23.094" v="454"/>
          <ac:spMkLst>
            <pc:docMk/>
            <pc:sldMk cId="1003325573" sldId="266"/>
            <ac:spMk id="15" creationId="{ED5AE208-F932-6978-9A6F-815D475FDC7B}"/>
          </ac:spMkLst>
        </pc:spChg>
        <pc:spChg chg="add mod">
          <ac:chgData name="Arya Nandini" userId="278dffb487bb49b2" providerId="LiveId" clId="{191A9B91-9350-42ED-9376-FFF873986E9E}" dt="2026-01-11T20:43:06.828" v="622" actId="20577"/>
          <ac:spMkLst>
            <pc:docMk/>
            <pc:sldMk cId="1003325573" sldId="266"/>
            <ac:spMk id="17" creationId="{A327DF25-CC90-0E14-84A0-9ED1094246C4}"/>
          </ac:spMkLst>
        </pc:spChg>
        <pc:spChg chg="add mod">
          <ac:chgData name="Arya Nandini" userId="278dffb487bb49b2" providerId="LiveId" clId="{191A9B91-9350-42ED-9376-FFF873986E9E}" dt="2026-01-11T20:37:39.862" v="471"/>
          <ac:spMkLst>
            <pc:docMk/>
            <pc:sldMk cId="1003325573" sldId="266"/>
            <ac:spMk id="18" creationId="{6915C018-200E-DB83-7C86-FF9DD117C095}"/>
          </ac:spMkLst>
        </pc:spChg>
        <pc:spChg chg="add del mod">
          <ac:chgData name="Arya Nandini" userId="278dffb487bb49b2" providerId="LiveId" clId="{191A9B91-9350-42ED-9376-FFF873986E9E}" dt="2026-01-11T20:38:27.197" v="475" actId="478"/>
          <ac:spMkLst>
            <pc:docMk/>
            <pc:sldMk cId="1003325573" sldId="266"/>
            <ac:spMk id="19" creationId="{9D87FB35-AA51-5D46-0324-F25084F28133}"/>
          </ac:spMkLst>
        </pc:spChg>
        <pc:spChg chg="add mod">
          <ac:chgData name="Arya Nandini" userId="278dffb487bb49b2" providerId="LiveId" clId="{191A9B91-9350-42ED-9376-FFF873986E9E}" dt="2026-01-11T20:39:01.075" v="477" actId="1076"/>
          <ac:spMkLst>
            <pc:docMk/>
            <pc:sldMk cId="1003325573" sldId="266"/>
            <ac:spMk id="20" creationId="{1CEEA9F3-D47A-9F18-9E38-0B9EB547B956}"/>
          </ac:spMkLst>
        </pc:spChg>
        <pc:spChg chg="add mod">
          <ac:chgData name="Arya Nandini" userId="278dffb487bb49b2" providerId="LiveId" clId="{191A9B91-9350-42ED-9376-FFF873986E9E}" dt="2026-01-11T20:39:36.797" v="479" actId="1076"/>
          <ac:spMkLst>
            <pc:docMk/>
            <pc:sldMk cId="1003325573" sldId="266"/>
            <ac:spMk id="21" creationId="{EB99EE83-A2AB-4BAB-CDE2-E8682552AEBF}"/>
          </ac:spMkLst>
        </pc:spChg>
        <pc:spChg chg="add mod">
          <ac:chgData name="Arya Nandini" userId="278dffb487bb49b2" providerId="LiveId" clId="{191A9B91-9350-42ED-9376-FFF873986E9E}" dt="2026-01-11T21:29:55.392" v="1387" actId="20577"/>
          <ac:spMkLst>
            <pc:docMk/>
            <pc:sldMk cId="1003325573" sldId="266"/>
            <ac:spMk id="22" creationId="{2B1410FD-9AD6-9675-B4FD-7B8A0A11FC6A}"/>
          </ac:spMkLst>
        </pc:spChg>
        <pc:spChg chg="add mod">
          <ac:chgData name="Arya Nandini" userId="278dffb487bb49b2" providerId="LiveId" clId="{191A9B91-9350-42ED-9376-FFF873986E9E}" dt="2026-01-11T21:59:13.642" v="1598" actId="1076"/>
          <ac:spMkLst>
            <pc:docMk/>
            <pc:sldMk cId="1003325573" sldId="266"/>
            <ac:spMk id="23" creationId="{A4D532D9-3CAA-B69D-DE11-C68295D4FF27}"/>
          </ac:spMkLst>
        </pc:spChg>
        <pc:spChg chg="add mod">
          <ac:chgData name="Arya Nandini" userId="278dffb487bb49b2" providerId="LiveId" clId="{191A9B91-9350-42ED-9376-FFF873986E9E}" dt="2026-01-11T20:47:08.551" v="659" actId="1076"/>
          <ac:spMkLst>
            <pc:docMk/>
            <pc:sldMk cId="1003325573" sldId="266"/>
            <ac:spMk id="24" creationId="{3EBBDF58-A30E-2349-A001-DBE257D80699}"/>
          </ac:spMkLst>
        </pc:spChg>
        <pc:grpChg chg="add mod">
          <ac:chgData name="Arya Nandini" userId="278dffb487bb49b2" providerId="LiveId" clId="{191A9B91-9350-42ED-9376-FFF873986E9E}" dt="2026-01-11T20:35:49.886" v="451" actId="1076"/>
          <ac:grpSpMkLst>
            <pc:docMk/>
            <pc:sldMk cId="1003325573" sldId="266"/>
            <ac:grpSpMk id="2" creationId="{2131461B-5313-3E6C-101B-83E07F3950F5}"/>
          </ac:grpSpMkLst>
        </pc:grpChg>
        <pc:grpChg chg="add mod">
          <ac:chgData name="Arya Nandini" userId="278dffb487bb49b2" providerId="LiveId" clId="{191A9B91-9350-42ED-9376-FFF873986E9E}" dt="2026-01-11T20:36:11.404" v="453" actId="1076"/>
          <ac:grpSpMkLst>
            <pc:docMk/>
            <pc:sldMk cId="1003325573" sldId="266"/>
            <ac:grpSpMk id="7" creationId="{E9B41890-9716-CF47-D827-CB9600AC2861}"/>
          </ac:grpSpMkLst>
        </pc:grpChg>
        <pc:grpChg chg="add mod">
          <ac:chgData name="Arya Nandini" userId="278dffb487bb49b2" providerId="LiveId" clId="{191A9B91-9350-42ED-9376-FFF873986E9E}" dt="2026-01-11T20:36:26.425" v="455" actId="1076"/>
          <ac:grpSpMkLst>
            <pc:docMk/>
            <pc:sldMk cId="1003325573" sldId="266"/>
            <ac:grpSpMk id="12" creationId="{4590665E-EC32-198E-2A2C-73B75A66C45F}"/>
          </ac:grpSpMkLst>
        </pc:grpChg>
        <pc:picChg chg="add mod">
          <ac:chgData name="Arya Nandini" userId="278dffb487bb49b2" providerId="LiveId" clId="{191A9B91-9350-42ED-9376-FFF873986E9E}" dt="2026-01-11T20:35:44.546" v="450"/>
          <ac:picMkLst>
            <pc:docMk/>
            <pc:sldMk cId="1003325573" sldId="266"/>
            <ac:picMk id="6" creationId="{EBB3C117-5DBE-6619-D623-8094962C9B7F}"/>
          </ac:picMkLst>
        </pc:picChg>
        <pc:picChg chg="add mod">
          <ac:chgData name="Arya Nandini" userId="278dffb487bb49b2" providerId="LiveId" clId="{191A9B91-9350-42ED-9376-FFF873986E9E}" dt="2026-01-11T20:36:08.196" v="452"/>
          <ac:picMkLst>
            <pc:docMk/>
            <pc:sldMk cId="1003325573" sldId="266"/>
            <ac:picMk id="11" creationId="{CA17E832-066E-546C-3143-4687EB924C40}"/>
          </ac:picMkLst>
        </pc:picChg>
        <pc:picChg chg="add mod">
          <ac:chgData name="Arya Nandini" userId="278dffb487bb49b2" providerId="LiveId" clId="{191A9B91-9350-42ED-9376-FFF873986E9E}" dt="2026-01-11T20:36:23.094" v="454"/>
          <ac:picMkLst>
            <pc:docMk/>
            <pc:sldMk cId="1003325573" sldId="266"/>
            <ac:picMk id="16" creationId="{F9198A0F-5AA0-CBCB-34F7-46F3E36B7570}"/>
          </ac:picMkLst>
        </pc:picChg>
      </pc:sldChg>
      <pc:sldChg chg="addSp delSp modSp new del mod">
        <pc:chgData name="Arya Nandini" userId="278dffb487bb49b2" providerId="LiveId" clId="{191A9B91-9350-42ED-9376-FFF873986E9E}" dt="2026-01-11T20:12:01.171" v="318" actId="2696"/>
        <pc:sldMkLst>
          <pc:docMk/>
          <pc:sldMk cId="3561861851" sldId="266"/>
        </pc:sldMkLst>
        <pc:spChg chg="del mod">
          <ac:chgData name="Arya Nandini" userId="278dffb487bb49b2" providerId="LiveId" clId="{191A9B91-9350-42ED-9376-FFF873986E9E}" dt="2026-01-11T20:08:29.475" v="133" actId="478"/>
          <ac:spMkLst>
            <pc:docMk/>
            <pc:sldMk cId="3561861851" sldId="266"/>
            <ac:spMk id="3" creationId="{0AE30AE4-7C6A-5569-F241-AADCF5E5AEA5}"/>
          </ac:spMkLst>
        </pc:spChg>
        <pc:spChg chg="mod">
          <ac:chgData name="Arya Nandini" userId="278dffb487bb49b2" providerId="LiveId" clId="{191A9B91-9350-42ED-9376-FFF873986E9E}" dt="2026-01-11T20:08:23.247" v="132"/>
          <ac:spMkLst>
            <pc:docMk/>
            <pc:sldMk cId="3561861851" sldId="266"/>
            <ac:spMk id="4" creationId="{9715014C-0D80-47E3-585B-3C404FAF88B4}"/>
          </ac:spMkLst>
        </pc:spChg>
        <pc:spChg chg="mod">
          <ac:chgData name="Arya Nandini" userId="278dffb487bb49b2" providerId="LiveId" clId="{191A9B91-9350-42ED-9376-FFF873986E9E}" dt="2026-01-11T20:08:23.247" v="132"/>
          <ac:spMkLst>
            <pc:docMk/>
            <pc:sldMk cId="3561861851" sldId="266"/>
            <ac:spMk id="5" creationId="{CA41A9DE-C1AF-80A7-9E20-0A287A6ECDC7}"/>
          </ac:spMkLst>
        </pc:spChg>
        <pc:spChg chg="add mod">
          <ac:chgData name="Arya Nandini" userId="278dffb487bb49b2" providerId="LiveId" clId="{191A9B91-9350-42ED-9376-FFF873986E9E}" dt="2026-01-11T20:11:42.042" v="317" actId="2711"/>
          <ac:spMkLst>
            <pc:docMk/>
            <pc:sldMk cId="3561861851" sldId="266"/>
            <ac:spMk id="7" creationId="{92402BA7-C171-C4D5-C1EC-C73C7F07AE47}"/>
          </ac:spMkLst>
        </pc:spChg>
        <pc:grpChg chg="add del mod">
          <ac:chgData name="Arya Nandini" userId="278dffb487bb49b2" providerId="LiveId" clId="{191A9B91-9350-42ED-9376-FFF873986E9E}" dt="2026-01-11T20:08:36.205" v="134" actId="478"/>
          <ac:grpSpMkLst>
            <pc:docMk/>
            <pc:sldMk cId="3561861851" sldId="266"/>
            <ac:grpSpMk id="2" creationId="{C55D4D00-B4F9-EF32-5506-F37323E0BCF2}"/>
          </ac:grpSpMkLst>
        </pc:grpChg>
        <pc:picChg chg="mod">
          <ac:chgData name="Arya Nandini" userId="278dffb487bb49b2" providerId="LiveId" clId="{191A9B91-9350-42ED-9376-FFF873986E9E}" dt="2026-01-11T20:08:23.247" v="132"/>
          <ac:picMkLst>
            <pc:docMk/>
            <pc:sldMk cId="3561861851" sldId="266"/>
            <ac:picMk id="6" creationId="{8898C192-2D7A-BC01-A2BD-493B74881239}"/>
          </ac:picMkLst>
        </pc:picChg>
      </pc:sldChg>
      <pc:sldChg chg="delSp modSp add del mod">
        <pc:chgData name="Arya Nandini" userId="278dffb487bb49b2" providerId="LiveId" clId="{191A9B91-9350-42ED-9376-FFF873986E9E}" dt="2026-01-11T20:07:45.611" v="130" actId="2696"/>
        <pc:sldMkLst>
          <pc:docMk/>
          <pc:sldMk cId="4089793753" sldId="266"/>
        </pc:sldMkLst>
        <pc:spChg chg="mod">
          <ac:chgData name="Arya Nandini" userId="278dffb487bb49b2" providerId="LiveId" clId="{191A9B91-9350-42ED-9376-FFF873986E9E}" dt="2026-01-11T20:00:11.912" v="69" actId="207"/>
          <ac:spMkLst>
            <pc:docMk/>
            <pc:sldMk cId="4089793753" sldId="266"/>
            <ac:spMk id="2" creationId="{3A39DC8F-F963-D5DF-6F6C-56D09FF23FC3}"/>
          </ac:spMkLst>
        </pc:spChg>
        <pc:spChg chg="del mod">
          <ac:chgData name="Arya Nandini" userId="278dffb487bb49b2" providerId="LiveId" clId="{191A9B91-9350-42ED-9376-FFF873986E9E}" dt="2026-01-11T20:06:12.266" v="120" actId="21"/>
          <ac:spMkLst>
            <pc:docMk/>
            <pc:sldMk cId="4089793753" sldId="266"/>
            <ac:spMk id="3" creationId="{B13F2058-300E-3D6D-F80A-1D140F5A4180}"/>
          </ac:spMkLst>
        </pc:spChg>
        <pc:spChg chg="mod">
          <ac:chgData name="Arya Nandini" userId="278dffb487bb49b2" providerId="LiveId" clId="{191A9B91-9350-42ED-9376-FFF873986E9E}" dt="2026-01-11T20:00:11.912" v="69" actId="207"/>
          <ac:spMkLst>
            <pc:docMk/>
            <pc:sldMk cId="4089793753" sldId="266"/>
            <ac:spMk id="4" creationId="{8759F969-97D3-5817-1110-BB7FB5BAC786}"/>
          </ac:spMkLst>
        </pc:spChg>
        <pc:spChg chg="mod">
          <ac:chgData name="Arya Nandini" userId="278dffb487bb49b2" providerId="LiveId" clId="{191A9B91-9350-42ED-9376-FFF873986E9E}" dt="2026-01-11T19:59:56.836" v="65" actId="207"/>
          <ac:spMkLst>
            <pc:docMk/>
            <pc:sldMk cId="4089793753" sldId="266"/>
            <ac:spMk id="5" creationId="{F3C20C10-4CEC-7E97-8302-4D6BB5DDDA85}"/>
          </ac:spMkLst>
        </pc:spChg>
        <pc:spChg chg="mod">
          <ac:chgData name="Arya Nandini" userId="278dffb487bb49b2" providerId="LiveId" clId="{191A9B91-9350-42ED-9376-FFF873986E9E}" dt="2026-01-11T20:00:11.912" v="69" actId="207"/>
          <ac:spMkLst>
            <pc:docMk/>
            <pc:sldMk cId="4089793753" sldId="266"/>
            <ac:spMk id="6" creationId="{699DF5F9-D561-078C-DF2F-C147EFE60F66}"/>
          </ac:spMkLst>
        </pc:spChg>
        <pc:spChg chg="mod">
          <ac:chgData name="Arya Nandini" userId="278dffb487bb49b2" providerId="LiveId" clId="{191A9B91-9350-42ED-9376-FFF873986E9E}" dt="2026-01-11T20:00:11.912" v="69" actId="207"/>
          <ac:spMkLst>
            <pc:docMk/>
            <pc:sldMk cId="4089793753" sldId="266"/>
            <ac:spMk id="7" creationId="{E497AD0A-5848-EF71-004E-E34E164C8D9C}"/>
          </ac:spMkLst>
        </pc:spChg>
        <pc:spChg chg="mod">
          <ac:chgData name="Arya Nandini" userId="278dffb487bb49b2" providerId="LiveId" clId="{191A9B91-9350-42ED-9376-FFF873986E9E}" dt="2026-01-11T20:00:11.912" v="69" actId="207"/>
          <ac:spMkLst>
            <pc:docMk/>
            <pc:sldMk cId="4089793753" sldId="266"/>
            <ac:spMk id="8" creationId="{ED96C669-BE00-AB10-82F3-5120219D4AF4}"/>
          </ac:spMkLst>
        </pc:spChg>
        <pc:spChg chg="mod">
          <ac:chgData name="Arya Nandini" userId="278dffb487bb49b2" providerId="LiveId" clId="{191A9B91-9350-42ED-9376-FFF873986E9E}" dt="2026-01-11T20:00:11.912" v="69" actId="207"/>
          <ac:spMkLst>
            <pc:docMk/>
            <pc:sldMk cId="4089793753" sldId="266"/>
            <ac:spMk id="9" creationId="{713A7FFE-A1E0-03C6-CEF1-0A793A649377}"/>
          </ac:spMkLst>
        </pc:spChg>
        <pc:spChg chg="mod">
          <ac:chgData name="Arya Nandini" userId="278dffb487bb49b2" providerId="LiveId" clId="{191A9B91-9350-42ED-9376-FFF873986E9E}" dt="2026-01-11T20:00:11.912" v="69" actId="207"/>
          <ac:spMkLst>
            <pc:docMk/>
            <pc:sldMk cId="4089793753" sldId="266"/>
            <ac:spMk id="10" creationId="{D92C3BD6-D3FE-1983-E275-A09BD2747F35}"/>
          </ac:spMkLst>
        </pc:spChg>
        <pc:spChg chg="mod">
          <ac:chgData name="Arya Nandini" userId="278dffb487bb49b2" providerId="LiveId" clId="{191A9B91-9350-42ED-9376-FFF873986E9E}" dt="2026-01-11T20:00:11.912" v="69" actId="207"/>
          <ac:spMkLst>
            <pc:docMk/>
            <pc:sldMk cId="4089793753" sldId="266"/>
            <ac:spMk id="11" creationId="{BB1FF15D-8DF5-5847-529E-D6AB6E2BA1EE}"/>
          </ac:spMkLst>
        </pc:spChg>
        <pc:spChg chg="mod">
          <ac:chgData name="Arya Nandini" userId="278dffb487bb49b2" providerId="LiveId" clId="{191A9B91-9350-42ED-9376-FFF873986E9E}" dt="2026-01-11T20:00:11.912" v="69" actId="207"/>
          <ac:spMkLst>
            <pc:docMk/>
            <pc:sldMk cId="4089793753" sldId="266"/>
            <ac:spMk id="12" creationId="{3BBACDAB-A2A7-17E3-6B1B-047FB0BA2632}"/>
          </ac:spMkLst>
        </pc:spChg>
        <pc:spChg chg="mod">
          <ac:chgData name="Arya Nandini" userId="278dffb487bb49b2" providerId="LiveId" clId="{191A9B91-9350-42ED-9376-FFF873986E9E}" dt="2026-01-11T20:00:11.912" v="69" actId="207"/>
          <ac:spMkLst>
            <pc:docMk/>
            <pc:sldMk cId="4089793753" sldId="266"/>
            <ac:spMk id="13" creationId="{320C8BD2-E02A-4986-3B20-E39F947E451F}"/>
          </ac:spMkLst>
        </pc:spChg>
        <pc:spChg chg="del">
          <ac:chgData name="Arya Nandini" userId="278dffb487bb49b2" providerId="LiveId" clId="{191A9B91-9350-42ED-9376-FFF873986E9E}" dt="2026-01-11T19:59:07.336" v="61" actId="478"/>
          <ac:spMkLst>
            <pc:docMk/>
            <pc:sldMk cId="4089793753" sldId="266"/>
            <ac:spMk id="17" creationId="{DDBCE15B-8509-1580-868B-D57A21F395C5}"/>
          </ac:spMkLst>
        </pc:spChg>
        <pc:spChg chg="mod">
          <ac:chgData name="Arya Nandini" userId="278dffb487bb49b2" providerId="LiveId" clId="{191A9B91-9350-42ED-9376-FFF873986E9E}" dt="2026-01-11T20:06:52.476" v="123" actId="1076"/>
          <ac:spMkLst>
            <pc:docMk/>
            <pc:sldMk cId="4089793753" sldId="266"/>
            <ac:spMk id="19" creationId="{B32961E3-3D14-BA06-3104-56C5B65AE02D}"/>
          </ac:spMkLst>
        </pc:spChg>
        <pc:picChg chg="del">
          <ac:chgData name="Arya Nandini" userId="278dffb487bb49b2" providerId="LiveId" clId="{191A9B91-9350-42ED-9376-FFF873986E9E}" dt="2026-01-11T20:05:25.774" v="111" actId="21"/>
          <ac:picMkLst>
            <pc:docMk/>
            <pc:sldMk cId="4089793753" sldId="266"/>
            <ac:picMk id="14" creationId="{62604DCA-2BBD-8652-1CB3-146C1DB23F93}"/>
          </ac:picMkLst>
        </pc:picChg>
      </pc:sldChg>
      <pc:sldChg chg="delSp modSp add del mod">
        <pc:chgData name="Arya Nandini" userId="278dffb487bb49b2" providerId="LiveId" clId="{191A9B91-9350-42ED-9376-FFF873986E9E}" dt="2026-01-11T19:57:54.316" v="56" actId="2696"/>
        <pc:sldMkLst>
          <pc:docMk/>
          <pc:sldMk cId="0" sldId="267"/>
        </pc:sldMkLst>
        <pc:spChg chg="del mod">
          <ac:chgData name="Arya Nandini" userId="278dffb487bb49b2" providerId="LiveId" clId="{191A9B91-9350-42ED-9376-FFF873986E9E}" dt="2026-01-11T19:55:50.990" v="50"/>
          <ac:spMkLst>
            <pc:docMk/>
            <pc:sldMk cId="0" sldId="267"/>
            <ac:spMk id="2" creationId="{00000000-0000-0000-0000-000000000000}"/>
          </ac:spMkLst>
        </pc:spChg>
        <pc:spChg chg="mod">
          <ac:chgData name="Arya Nandini" userId="278dffb487bb49b2" providerId="LiveId" clId="{191A9B91-9350-42ED-9376-FFF873986E9E}" dt="2026-01-11T19:57:20.864" v="55" actId="1076"/>
          <ac:spMkLst>
            <pc:docMk/>
            <pc:sldMk cId="0" sldId="267"/>
            <ac:spMk id="3" creationId="{00000000-0000-0000-0000-000000000000}"/>
          </ac:spMkLst>
        </pc:spChg>
        <pc:grpChg chg="mod">
          <ac:chgData name="Arya Nandini" userId="278dffb487bb49b2" providerId="LiveId" clId="{191A9B91-9350-42ED-9376-FFF873986E9E}" dt="2026-01-11T19:55:39.478" v="7" actId="1076"/>
          <ac:grpSpMkLst>
            <pc:docMk/>
            <pc:sldMk cId="0" sldId="267"/>
            <ac:grpSpMk id="14" creationId="{00000000-0000-0000-0000-000000000000}"/>
          </ac:grpSpMkLst>
        </pc:grpChg>
        <pc:picChg chg="del">
          <ac:chgData name="Arya Nandini" userId="278dffb487bb49b2" providerId="LiveId" clId="{191A9B91-9350-42ED-9376-FFF873986E9E}" dt="2026-01-11T19:55:25.337" v="6" actId="478"/>
          <ac:picMkLst>
            <pc:docMk/>
            <pc:sldMk cId="0" sldId="267"/>
            <ac:picMk id="24" creationId="{00000000-0000-0000-0000-000000000000}"/>
          </ac:picMkLst>
        </pc:picChg>
      </pc:sldChg>
      <pc:sldChg chg="addSp modSp new mod">
        <pc:chgData name="Arya Nandini" userId="278dffb487bb49b2" providerId="LiveId" clId="{191A9B91-9350-42ED-9376-FFF873986E9E}" dt="2026-01-11T21:58:49.889" v="1596" actId="1076"/>
        <pc:sldMkLst>
          <pc:docMk/>
          <pc:sldMk cId="2879975238" sldId="267"/>
        </pc:sldMkLst>
        <pc:spChg chg="add mod">
          <ac:chgData name="Arya Nandini" userId="278dffb487bb49b2" providerId="LiveId" clId="{191A9B91-9350-42ED-9376-FFF873986E9E}" dt="2026-01-11T21:52:26.945" v="1568" actId="255"/>
          <ac:spMkLst>
            <pc:docMk/>
            <pc:sldMk cId="2879975238" sldId="267"/>
            <ac:spMk id="2" creationId="{C662ABB3-7049-6B1D-AF76-0129957DFB9F}"/>
          </ac:spMkLst>
        </pc:spChg>
        <pc:spChg chg="add mod">
          <ac:chgData name="Arya Nandini" userId="278dffb487bb49b2" providerId="LiveId" clId="{191A9B91-9350-42ED-9376-FFF873986E9E}" dt="2026-01-11T21:58:49.889" v="1596" actId="1076"/>
          <ac:spMkLst>
            <pc:docMk/>
            <pc:sldMk cId="2879975238" sldId="267"/>
            <ac:spMk id="3" creationId="{024BEA4A-BC42-7F5F-A3DF-6AABD7E27547}"/>
          </ac:spMkLst>
        </pc:spChg>
        <pc:picChg chg="add mod">
          <ac:chgData name="Arya Nandini" userId="278dffb487bb49b2" providerId="LiveId" clId="{191A9B91-9350-42ED-9376-FFF873986E9E}" dt="2026-01-11T21:40:02.931" v="1417" actId="1076"/>
          <ac:picMkLst>
            <pc:docMk/>
            <pc:sldMk cId="2879975238" sldId="267"/>
            <ac:picMk id="5" creationId="{72FD3A51-3C0A-4421-88D8-17EDDF4CBA86}"/>
          </ac:picMkLst>
        </pc:picChg>
      </pc:sldChg>
      <pc:sldChg chg="addSp modSp new mod">
        <pc:chgData name="Arya Nandini" userId="278dffb487bb49b2" providerId="LiveId" clId="{191A9B91-9350-42ED-9376-FFF873986E9E}" dt="2026-01-11T21:20:00.195" v="1169" actId="1076"/>
        <pc:sldMkLst>
          <pc:docMk/>
          <pc:sldMk cId="3267603022" sldId="268"/>
        </pc:sldMkLst>
        <pc:spChg chg="add mod">
          <ac:chgData name="Arya Nandini" userId="278dffb487bb49b2" providerId="LiveId" clId="{191A9B91-9350-42ED-9376-FFF873986E9E}" dt="2026-01-11T20:55:01.931" v="779" actId="1076"/>
          <ac:spMkLst>
            <pc:docMk/>
            <pc:sldMk cId="3267603022" sldId="268"/>
            <ac:spMk id="2" creationId="{565971A0-7E44-13B8-5781-CBC0460E2E58}"/>
          </ac:spMkLst>
        </pc:spChg>
        <pc:spChg chg="add mod">
          <ac:chgData name="Arya Nandini" userId="278dffb487bb49b2" providerId="LiveId" clId="{191A9B91-9350-42ED-9376-FFF873986E9E}" dt="2026-01-11T21:14:16.184" v="1155" actId="20577"/>
          <ac:spMkLst>
            <pc:docMk/>
            <pc:sldMk cId="3267603022" sldId="268"/>
            <ac:spMk id="3" creationId="{542C01C0-94BA-F0A0-CEBA-1DEC8C1D7449}"/>
          </ac:spMkLst>
        </pc:spChg>
        <pc:spChg chg="add mod">
          <ac:chgData name="Arya Nandini" userId="278dffb487bb49b2" providerId="LiveId" clId="{191A9B91-9350-42ED-9376-FFF873986E9E}" dt="2026-01-11T21:16:51.241" v="1166" actId="1076"/>
          <ac:spMkLst>
            <pc:docMk/>
            <pc:sldMk cId="3267603022" sldId="268"/>
            <ac:spMk id="4" creationId="{6240AABA-062C-2AAF-0E62-C5FD46DF0CBE}"/>
          </ac:spMkLst>
        </pc:spChg>
        <pc:spChg chg="add mod">
          <ac:chgData name="Arya Nandini" userId="278dffb487bb49b2" providerId="LiveId" clId="{191A9B91-9350-42ED-9376-FFF873986E9E}" dt="2026-01-11T21:16:56.732" v="1167" actId="1076"/>
          <ac:spMkLst>
            <pc:docMk/>
            <pc:sldMk cId="3267603022" sldId="268"/>
            <ac:spMk id="5" creationId="{E4C99C59-CFEF-A03E-7EF7-3AAC1F6A61CB}"/>
          </ac:spMkLst>
        </pc:spChg>
        <pc:picChg chg="add mod">
          <ac:chgData name="Arya Nandini" userId="278dffb487bb49b2" providerId="LiveId" clId="{191A9B91-9350-42ED-9376-FFF873986E9E}" dt="2026-01-11T21:20:00.195" v="1169" actId="1076"/>
          <ac:picMkLst>
            <pc:docMk/>
            <pc:sldMk cId="3267603022" sldId="268"/>
            <ac:picMk id="7" creationId="{A8B00B6E-B36E-388F-A68E-EE9EA2F04624}"/>
          </ac:picMkLst>
        </pc:picChg>
      </pc:sldChg>
      <pc:sldChg chg="addSp delSp modSp new mod">
        <pc:chgData name="Arya Nandini" userId="278dffb487bb49b2" providerId="LiveId" clId="{191A9B91-9350-42ED-9376-FFF873986E9E}" dt="2026-01-11T21:58:37.261" v="1595" actId="1076"/>
        <pc:sldMkLst>
          <pc:docMk/>
          <pc:sldMk cId="3697283857" sldId="269"/>
        </pc:sldMkLst>
        <pc:spChg chg="add del mod">
          <ac:chgData name="Arya Nandini" userId="278dffb487bb49b2" providerId="LiveId" clId="{191A9B91-9350-42ED-9376-FFF873986E9E}" dt="2026-01-11T21:43:48.235" v="1439"/>
          <ac:spMkLst>
            <pc:docMk/>
            <pc:sldMk cId="3697283857" sldId="269"/>
            <ac:spMk id="8" creationId="{F6A290CD-6C52-EA96-D9EF-E38A73B9697E}"/>
          </ac:spMkLst>
        </pc:spChg>
        <pc:spChg chg="add mod">
          <ac:chgData name="Arya Nandini" userId="278dffb487bb49b2" providerId="LiveId" clId="{191A9B91-9350-42ED-9376-FFF873986E9E}" dt="2026-01-11T21:58:37.261" v="1595" actId="1076"/>
          <ac:spMkLst>
            <pc:docMk/>
            <pc:sldMk cId="3697283857" sldId="269"/>
            <ac:spMk id="9" creationId="{87C1AEC5-26ED-B100-A7B0-BB9ACE3EC852}"/>
          </ac:spMkLst>
        </pc:spChg>
        <pc:spChg chg="add del mod">
          <ac:chgData name="Arya Nandini" userId="278dffb487bb49b2" providerId="LiveId" clId="{191A9B91-9350-42ED-9376-FFF873986E9E}" dt="2026-01-11T21:51:11.261" v="1562"/>
          <ac:spMkLst>
            <pc:docMk/>
            <pc:sldMk cId="3697283857" sldId="269"/>
            <ac:spMk id="10" creationId="{5E0BCC7B-49A1-867A-8246-ADD1EC85D959}"/>
          </ac:spMkLst>
        </pc:spChg>
        <pc:spChg chg="add mod">
          <ac:chgData name="Arya Nandini" userId="278dffb487bb49b2" providerId="LiveId" clId="{191A9B91-9350-42ED-9376-FFF873986E9E}" dt="2026-01-11T21:52:41.841" v="1569" actId="20577"/>
          <ac:spMkLst>
            <pc:docMk/>
            <pc:sldMk cId="3697283857" sldId="269"/>
            <ac:spMk id="11" creationId="{4FB39C76-4925-1F54-943D-F208C6E138AC}"/>
          </ac:spMkLst>
        </pc:spChg>
        <pc:picChg chg="add del mod">
          <ac:chgData name="Arya Nandini" userId="278dffb487bb49b2" providerId="LiveId" clId="{191A9B91-9350-42ED-9376-FFF873986E9E}" dt="2026-01-11T21:41:17.901" v="1420" actId="478"/>
          <ac:picMkLst>
            <pc:docMk/>
            <pc:sldMk cId="3697283857" sldId="269"/>
            <ac:picMk id="3" creationId="{99084259-1A1D-EFB9-6A77-629DA232FA4D}"/>
          </ac:picMkLst>
        </pc:picChg>
        <pc:picChg chg="add mod">
          <ac:chgData name="Arya Nandini" userId="278dffb487bb49b2" providerId="LiveId" clId="{191A9B91-9350-42ED-9376-FFF873986E9E}" dt="2026-01-11T21:51:09.129" v="1560" actId="1076"/>
          <ac:picMkLst>
            <pc:docMk/>
            <pc:sldMk cId="3697283857" sldId="269"/>
            <ac:picMk id="5" creationId="{272CB57C-FE13-66DC-0A90-9D34661B7022}"/>
          </ac:picMkLst>
        </pc:picChg>
        <pc:picChg chg="add mod">
          <ac:chgData name="Arya Nandini" userId="278dffb487bb49b2" providerId="LiveId" clId="{191A9B91-9350-42ED-9376-FFF873986E9E}" dt="2026-01-11T21:45:32.247" v="1448" actId="14100"/>
          <ac:picMkLst>
            <pc:docMk/>
            <pc:sldMk cId="3697283857" sldId="269"/>
            <ac:picMk id="7" creationId="{A0ADDEE9-32C7-C455-A6D0-1C0B9278FDD6}"/>
          </ac:picMkLst>
        </pc:picChg>
      </pc:sldChg>
      <pc:sldChg chg="addSp modSp new mod">
        <pc:chgData name="Arya Nandini" userId="278dffb487bb49b2" providerId="LiveId" clId="{191A9B91-9350-42ED-9376-FFF873986E9E}" dt="2026-01-11T21:53:53.789" v="1587" actId="14100"/>
        <pc:sldMkLst>
          <pc:docMk/>
          <pc:sldMk cId="1191235601" sldId="270"/>
        </pc:sldMkLst>
        <pc:spChg chg="add mod">
          <ac:chgData name="Arya Nandini" userId="278dffb487bb49b2" providerId="LiveId" clId="{191A9B91-9350-42ED-9376-FFF873986E9E}" dt="2026-01-11T21:53:53.789" v="1587" actId="14100"/>
          <ac:spMkLst>
            <pc:docMk/>
            <pc:sldMk cId="1191235601" sldId="270"/>
            <ac:spMk id="2" creationId="{B03BE2E6-0490-D803-F00D-80981072AF4C}"/>
          </ac:spMkLst>
        </pc:spChg>
      </pc:sldChg>
      <pc:sldMasterChg chg="delSldLayout">
        <pc:chgData name="Arya Nandini" userId="278dffb487bb49b2" providerId="LiveId" clId="{191A9B91-9350-42ED-9376-FFF873986E9E}" dt="2026-01-11T19:57:54.316" v="56" actId="2696"/>
        <pc:sldMasterMkLst>
          <pc:docMk/>
          <pc:sldMasterMk cId="0" sldId="2147483648"/>
        </pc:sldMasterMkLst>
        <pc:sldLayoutChg chg="del">
          <pc:chgData name="Arya Nandini" userId="278dffb487bb49b2" providerId="LiveId" clId="{191A9B91-9350-42ED-9376-FFF873986E9E}" dt="2026-01-11T19:57:54.316" v="56" actId="2696"/>
          <pc:sldLayoutMkLst>
            <pc:docMk/>
            <pc:sldMasterMk cId="0" sldId="2147483648"/>
            <pc:sldLayoutMk cId="643758854" sldId="2147483660"/>
          </pc:sldLayoutMkLst>
        </pc:sldLayoutChg>
      </pc:sldMasterChg>
      <pc:sldMasterChg chg="modSldLayout">
        <pc:chgData name="Arya Nandini" userId="278dffb487bb49b2" providerId="LiveId" clId="{191A9B91-9350-42ED-9376-FFF873986E9E}" dt="2026-01-11T19:59:16.619" v="62"/>
        <pc:sldMasterMkLst>
          <pc:docMk/>
          <pc:sldMasterMk cId="3026528903" sldId="2147483660"/>
        </pc:sldMasterMkLst>
        <pc:sldLayoutChg chg="delSp">
          <pc:chgData name="Arya Nandini" userId="278dffb487bb49b2" providerId="LiveId" clId="{191A9B91-9350-42ED-9376-FFF873986E9E}" dt="2026-01-11T19:59:16.619" v="62"/>
          <pc:sldLayoutMkLst>
            <pc:docMk/>
            <pc:sldMasterMk cId="3026528903" sldId="2147483660"/>
            <pc:sldLayoutMk cId="808796753" sldId="2147483678"/>
          </pc:sldLayoutMkLst>
          <pc:spChg chg="del">
            <ac:chgData name="Arya Nandini" userId="278dffb487bb49b2" providerId="LiveId" clId="{191A9B91-9350-42ED-9376-FFF873986E9E}" dt="2026-01-11T19:59:16.619" v="62"/>
            <ac:spMkLst>
              <pc:docMk/>
              <pc:sldMasterMk cId="3026528903" sldId="2147483660"/>
              <pc:sldLayoutMk cId="808796753" sldId="2147483678"/>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808796753" sldId="2147483678"/>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808796753" sldId="2147483678"/>
              <ac:picMk id="4" creationId="{00000000-0000-0000-0000-000000000000}"/>
            </ac:picMkLst>
          </pc:picChg>
        </pc:sldLayoutChg>
        <pc:sldLayoutChg chg="delSp">
          <pc:chgData name="Arya Nandini" userId="278dffb487bb49b2" providerId="LiveId" clId="{191A9B91-9350-42ED-9376-FFF873986E9E}" dt="2026-01-11T19:59:16.619" v="62"/>
          <pc:sldLayoutMkLst>
            <pc:docMk/>
            <pc:sldMasterMk cId="3026528903" sldId="2147483660"/>
            <pc:sldLayoutMk cId="1705829806" sldId="2147483679"/>
          </pc:sldLayoutMkLst>
          <pc:spChg chg="del">
            <ac:chgData name="Arya Nandini" userId="278dffb487bb49b2" providerId="LiveId" clId="{191A9B91-9350-42ED-9376-FFF873986E9E}" dt="2026-01-11T19:59:16.619" v="62"/>
            <ac:spMkLst>
              <pc:docMk/>
              <pc:sldMasterMk cId="3026528903" sldId="2147483660"/>
              <pc:sldLayoutMk cId="1705829806" sldId="2147483679"/>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1705829806" sldId="2147483679"/>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1705829806" sldId="2147483679"/>
              <ac:picMk id="4" creationId="{00000000-0000-0000-0000-000000000000}"/>
            </ac:picMkLst>
          </pc:picChg>
        </pc:sldLayoutChg>
        <pc:sldLayoutChg chg="delSp">
          <pc:chgData name="Arya Nandini" userId="278dffb487bb49b2" providerId="LiveId" clId="{191A9B91-9350-42ED-9376-FFF873986E9E}" dt="2026-01-11T19:59:16.619" v="62"/>
          <pc:sldLayoutMkLst>
            <pc:docMk/>
            <pc:sldMasterMk cId="3026528903" sldId="2147483660"/>
            <pc:sldLayoutMk cId="3147189176" sldId="2147483680"/>
          </pc:sldLayoutMkLst>
          <pc:spChg chg="del">
            <ac:chgData name="Arya Nandini" userId="278dffb487bb49b2" providerId="LiveId" clId="{191A9B91-9350-42ED-9376-FFF873986E9E}" dt="2026-01-11T19:59:16.619" v="62"/>
            <ac:spMkLst>
              <pc:docMk/>
              <pc:sldMasterMk cId="3026528903" sldId="2147483660"/>
              <pc:sldLayoutMk cId="3147189176" sldId="2147483680"/>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3147189176" sldId="2147483680"/>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3147189176" sldId="2147483680"/>
              <ac:picMk id="4" creationId="{00000000-0000-0000-0000-000000000000}"/>
            </ac:picMkLst>
          </pc:picChg>
        </pc:sldLayoutChg>
        <pc:sldLayoutChg chg="delSp">
          <pc:chgData name="Arya Nandini" userId="278dffb487bb49b2" providerId="LiveId" clId="{191A9B91-9350-42ED-9376-FFF873986E9E}" dt="2026-01-11T19:59:16.619" v="62"/>
          <pc:sldLayoutMkLst>
            <pc:docMk/>
            <pc:sldMasterMk cId="3026528903" sldId="2147483660"/>
            <pc:sldLayoutMk cId="1458997730" sldId="2147483681"/>
          </pc:sldLayoutMkLst>
          <pc:spChg chg="del">
            <ac:chgData name="Arya Nandini" userId="278dffb487bb49b2" providerId="LiveId" clId="{191A9B91-9350-42ED-9376-FFF873986E9E}" dt="2026-01-11T19:59:16.619" v="62"/>
            <ac:spMkLst>
              <pc:docMk/>
              <pc:sldMasterMk cId="3026528903" sldId="2147483660"/>
              <pc:sldLayoutMk cId="1458997730" sldId="2147483681"/>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1458997730" sldId="2147483681"/>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1458997730" sldId="2147483681"/>
              <ac:picMk id="4" creationId="{00000000-0000-0000-0000-000000000000}"/>
            </ac:picMkLst>
          </pc:picChg>
        </pc:sldLayoutChg>
        <pc:sldLayoutChg chg="delSp">
          <pc:chgData name="Arya Nandini" userId="278dffb487bb49b2" providerId="LiveId" clId="{191A9B91-9350-42ED-9376-FFF873986E9E}" dt="2026-01-11T19:59:16.619" v="62"/>
          <pc:sldLayoutMkLst>
            <pc:docMk/>
            <pc:sldMasterMk cId="3026528903" sldId="2147483660"/>
            <pc:sldLayoutMk cId="2090920708" sldId="2147483682"/>
          </pc:sldLayoutMkLst>
          <pc:spChg chg="del">
            <ac:chgData name="Arya Nandini" userId="278dffb487bb49b2" providerId="LiveId" clId="{191A9B91-9350-42ED-9376-FFF873986E9E}" dt="2026-01-11T19:59:16.619" v="62"/>
            <ac:spMkLst>
              <pc:docMk/>
              <pc:sldMasterMk cId="3026528903" sldId="2147483660"/>
              <pc:sldLayoutMk cId="2090920708" sldId="2147483682"/>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2090920708" sldId="2147483682"/>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2090920708" sldId="2147483682"/>
              <ac:picMk id="4" creationId="{00000000-0000-0000-0000-000000000000}"/>
            </ac:picMkLst>
          </pc:picChg>
        </pc:sldLayoutChg>
        <pc:sldLayoutChg chg="delSp">
          <pc:chgData name="Arya Nandini" userId="278dffb487bb49b2" providerId="LiveId" clId="{191A9B91-9350-42ED-9376-FFF873986E9E}" dt="2026-01-11T19:59:16.619" v="62"/>
          <pc:sldLayoutMkLst>
            <pc:docMk/>
            <pc:sldMasterMk cId="3026528903" sldId="2147483660"/>
            <pc:sldLayoutMk cId="3951896029" sldId="2147483683"/>
          </pc:sldLayoutMkLst>
          <pc:spChg chg="del">
            <ac:chgData name="Arya Nandini" userId="278dffb487bb49b2" providerId="LiveId" clId="{191A9B91-9350-42ED-9376-FFF873986E9E}" dt="2026-01-11T19:59:16.619" v="62"/>
            <ac:spMkLst>
              <pc:docMk/>
              <pc:sldMasterMk cId="3026528903" sldId="2147483660"/>
              <pc:sldLayoutMk cId="3951896029" sldId="2147483683"/>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3951896029" sldId="2147483683"/>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3951896029" sldId="2147483683"/>
              <ac:picMk id="4" creationId="{00000000-0000-0000-0000-000000000000}"/>
            </ac:picMkLst>
          </pc:picChg>
        </pc:sldLayoutChg>
        <pc:sldLayoutChg chg="delSp">
          <pc:chgData name="Arya Nandini" userId="278dffb487bb49b2" providerId="LiveId" clId="{191A9B91-9350-42ED-9376-FFF873986E9E}" dt="2026-01-11T19:59:16.619" v="62"/>
          <pc:sldLayoutMkLst>
            <pc:docMk/>
            <pc:sldMasterMk cId="3026528903" sldId="2147483660"/>
            <pc:sldLayoutMk cId="2688119551" sldId="2147483684"/>
          </pc:sldLayoutMkLst>
          <pc:spChg chg="del">
            <ac:chgData name="Arya Nandini" userId="278dffb487bb49b2" providerId="LiveId" clId="{191A9B91-9350-42ED-9376-FFF873986E9E}" dt="2026-01-11T19:59:16.619" v="62"/>
            <ac:spMkLst>
              <pc:docMk/>
              <pc:sldMasterMk cId="3026528903" sldId="2147483660"/>
              <pc:sldLayoutMk cId="2688119551" sldId="2147483684"/>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2688119551" sldId="2147483684"/>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2688119551" sldId="2147483684"/>
              <ac:picMk id="4" creationId="{00000000-0000-0000-0000-000000000000}"/>
            </ac:picMkLst>
          </pc:picChg>
        </pc:sldLayoutChg>
        <pc:sldLayoutChg chg="delSp">
          <pc:chgData name="Arya Nandini" userId="278dffb487bb49b2" providerId="LiveId" clId="{191A9B91-9350-42ED-9376-FFF873986E9E}" dt="2026-01-11T19:59:16.619" v="62"/>
          <pc:sldLayoutMkLst>
            <pc:docMk/>
            <pc:sldMasterMk cId="3026528903" sldId="2147483660"/>
            <pc:sldLayoutMk cId="2892374755" sldId="2147483685"/>
          </pc:sldLayoutMkLst>
          <pc:spChg chg="del">
            <ac:chgData name="Arya Nandini" userId="278dffb487bb49b2" providerId="LiveId" clId="{191A9B91-9350-42ED-9376-FFF873986E9E}" dt="2026-01-11T19:59:16.619" v="62"/>
            <ac:spMkLst>
              <pc:docMk/>
              <pc:sldMasterMk cId="3026528903" sldId="2147483660"/>
              <pc:sldLayoutMk cId="2892374755" sldId="2147483685"/>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2892374755" sldId="2147483685"/>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2892374755" sldId="2147483685"/>
              <ac:picMk id="4" creationId="{00000000-0000-0000-0000-000000000000}"/>
            </ac:picMkLst>
          </pc:picChg>
        </pc:sldLayoutChg>
        <pc:sldLayoutChg chg="delSp">
          <pc:chgData name="Arya Nandini" userId="278dffb487bb49b2" providerId="LiveId" clId="{191A9B91-9350-42ED-9376-FFF873986E9E}" dt="2026-01-11T19:59:16.619" v="62"/>
          <pc:sldLayoutMkLst>
            <pc:docMk/>
            <pc:sldMasterMk cId="3026528903" sldId="2147483660"/>
            <pc:sldLayoutMk cId="2991779214" sldId="2147483686"/>
          </pc:sldLayoutMkLst>
          <pc:spChg chg="del">
            <ac:chgData name="Arya Nandini" userId="278dffb487bb49b2" providerId="LiveId" clId="{191A9B91-9350-42ED-9376-FFF873986E9E}" dt="2026-01-11T19:59:16.619" v="62"/>
            <ac:spMkLst>
              <pc:docMk/>
              <pc:sldMasterMk cId="3026528903" sldId="2147483660"/>
              <pc:sldLayoutMk cId="2991779214" sldId="2147483686"/>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2991779214" sldId="2147483686"/>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2991779214" sldId="2147483686"/>
              <ac:picMk id="4" creationId="{00000000-0000-0000-0000-000000000000}"/>
            </ac:picMkLst>
          </pc:picChg>
        </pc:sldLayoutChg>
        <pc:sldLayoutChg chg="delSp">
          <pc:chgData name="Arya Nandini" userId="278dffb487bb49b2" providerId="LiveId" clId="{191A9B91-9350-42ED-9376-FFF873986E9E}" dt="2026-01-11T19:59:16.619" v="62"/>
          <pc:sldLayoutMkLst>
            <pc:docMk/>
            <pc:sldMasterMk cId="3026528903" sldId="2147483660"/>
            <pc:sldLayoutMk cId="555425516" sldId="2147483687"/>
          </pc:sldLayoutMkLst>
          <pc:spChg chg="del">
            <ac:chgData name="Arya Nandini" userId="278dffb487bb49b2" providerId="LiveId" clId="{191A9B91-9350-42ED-9376-FFF873986E9E}" dt="2026-01-11T19:59:16.619" v="62"/>
            <ac:spMkLst>
              <pc:docMk/>
              <pc:sldMasterMk cId="3026528903" sldId="2147483660"/>
              <pc:sldLayoutMk cId="555425516" sldId="2147483687"/>
              <ac:spMk id="3" creationId="{00000000-0000-0000-0000-000000000000}"/>
            </ac:spMkLst>
          </pc:spChg>
          <pc:picChg chg="del">
            <ac:chgData name="Arya Nandini" userId="278dffb487bb49b2" providerId="LiveId" clId="{191A9B91-9350-42ED-9376-FFF873986E9E}" dt="2026-01-11T19:59:16.619" v="62"/>
            <ac:picMkLst>
              <pc:docMk/>
              <pc:sldMasterMk cId="3026528903" sldId="2147483660"/>
              <pc:sldLayoutMk cId="555425516" sldId="2147483687"/>
              <ac:picMk id="2" creationId="{00000000-0000-0000-0000-000000000000}"/>
            </ac:picMkLst>
          </pc:picChg>
          <pc:picChg chg="del">
            <ac:chgData name="Arya Nandini" userId="278dffb487bb49b2" providerId="LiveId" clId="{191A9B91-9350-42ED-9376-FFF873986E9E}" dt="2026-01-11T19:59:16.619" v="62"/>
            <ac:picMkLst>
              <pc:docMk/>
              <pc:sldMasterMk cId="3026528903" sldId="2147483660"/>
              <pc:sldLayoutMk cId="555425516" sldId="2147483687"/>
              <ac:picMk id="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570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endParaRPr lang="en-US" dirty="0"/>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8493013" y="6492242"/>
            <a:ext cx="3291840" cy="438150"/>
          </a:xfrm>
        </p:spPr>
        <p:txBody>
          <a:bodyPr/>
          <a:lstStyle/>
          <a:p>
            <a:fld id="{5923F103-BC34-4FE4-A40E-EDDEECFDA5D0}" type="datetimeFigureOut">
              <a:rPr lang="en-US" smtClean="0"/>
              <a:pPr/>
              <a:t>1/12/2026</a:t>
            </a:fld>
            <a:endParaRPr lang="en-US" dirty="0"/>
          </a:p>
        </p:txBody>
      </p:sp>
      <p:sp>
        <p:nvSpPr>
          <p:cNvPr id="5" name="Footer Placeholder 4"/>
          <p:cNvSpPr>
            <a:spLocks noGrp="1"/>
          </p:cNvSpPr>
          <p:nvPr>
            <p:ph type="ftr" sz="quarter" idx="11"/>
          </p:nvPr>
        </p:nvSpPr>
        <p:spPr>
          <a:xfrm>
            <a:off x="2251709" y="6492242"/>
            <a:ext cx="6149863" cy="438150"/>
          </a:xfrm>
        </p:spPr>
        <p:txBody>
          <a:bodyPr/>
          <a:lstStyle/>
          <a:p>
            <a:r>
              <a:rPr lang="en-US"/>
              <a:t>
              </a:t>
            </a:r>
            <a:endParaRPr lang="en-US" dirty="0"/>
          </a:p>
        </p:txBody>
      </p:sp>
      <p:sp>
        <p:nvSpPr>
          <p:cNvPr id="6" name="Slide Number Placeholder 5"/>
          <p:cNvSpPr>
            <a:spLocks noGrp="1"/>
          </p:cNvSpPr>
          <p:nvPr>
            <p:ph type="sldNum" sz="quarter" idx="12"/>
          </p:nvPr>
        </p:nvSpPr>
        <p:spPr>
          <a:xfrm>
            <a:off x="11876294" y="6492239"/>
            <a:ext cx="925307"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33833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1/12/2026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57417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1/12/2026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77649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endParaRPr lang="en-US" dirty="0"/>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1/12/2026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72918766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endParaRPr lang="en-US" dirty="0"/>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1/12/2026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625356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1/12/2026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166149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1/12/2026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537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1/12/2026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566379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1/12/2026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095385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349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511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1/12/2026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331877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016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4381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969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641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125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990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1838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255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1/12/2026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2888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1/12/2026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35200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1/12/2026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84734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1/12/2026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70834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1/12/2026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553106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1/12/2026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501175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1/12/2026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338480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9">
            <a:alphaModFix amt="30000"/>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7146" y="1"/>
            <a:ext cx="14464666" cy="82296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2BE451C3-0FF4-47C4-B829-773ADF60F88C}" type="datetimeFigureOut">
              <a:rPr lang="en-US" smtClean="0"/>
              <a:t>1/12/2026</a:t>
            </a:fld>
            <a:endParaRPr lang="en-US" dirty="0"/>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9745208"/>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2021474"/>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Fake News Detection and Verification Tool</a:t>
            </a:r>
            <a:endParaRPr lang="en-US" sz="3900" dirty="0"/>
          </a:p>
        </p:txBody>
      </p:sp>
      <p:sp>
        <p:nvSpPr>
          <p:cNvPr id="4" name="Text 1"/>
          <p:cNvSpPr/>
          <p:nvPr/>
        </p:nvSpPr>
        <p:spPr>
          <a:xfrm>
            <a:off x="745664" y="3590373"/>
            <a:ext cx="9023683" cy="1431031"/>
          </a:xfrm>
          <a:prstGeom prst="rect">
            <a:avLst/>
          </a:prstGeom>
          <a:noFill/>
          <a:ln/>
        </p:spPr>
        <p:txBody>
          <a:bodyPr wrap="none" lIns="0" tIns="0" rIns="0" bIns="0" rtlCol="0" anchor="t"/>
          <a:lstStyle/>
          <a:p>
            <a:pPr>
              <a:lnSpc>
                <a:spcPts val="2500"/>
              </a:lnSpc>
            </a:pPr>
            <a:r>
              <a:rPr lang="en-US" sz="1600" dirty="0"/>
              <a:t> </a:t>
            </a:r>
            <a:r>
              <a:rPr lang="en-US" sz="1600" dirty="0">
                <a:latin typeface="Aptos Display" panose="020B0004020202020204" pitchFamily="34" charset="0"/>
              </a:rPr>
              <a:t>Built an AI-based Fake News Detection and Verification Tool that analyzes news content and determines its </a:t>
            </a:r>
          </a:p>
          <a:p>
            <a:pPr>
              <a:lnSpc>
                <a:spcPts val="2500"/>
              </a:lnSpc>
            </a:pPr>
            <a:r>
              <a:rPr lang="en-US" sz="1600" dirty="0">
                <a:latin typeface="Aptos Display" panose="020B0004020202020204" pitchFamily="34" charset="0"/>
              </a:rPr>
              <a:t>credibility. The system uses advanced natural language processing and transformer-based models to classify</a:t>
            </a:r>
          </a:p>
          <a:p>
            <a:pPr>
              <a:lnSpc>
                <a:spcPts val="2500"/>
              </a:lnSpc>
            </a:pPr>
            <a:r>
              <a:rPr lang="en-US" sz="1600" dirty="0">
                <a:latin typeface="Aptos Display" panose="020B0004020202020204" pitchFamily="34" charset="0"/>
              </a:rPr>
              <a:t> news as fake, suspicious, or reliable, providing quick and automated verification through a user-friendly </a:t>
            </a:r>
          </a:p>
          <a:p>
            <a:pPr>
              <a:lnSpc>
                <a:spcPts val="2500"/>
              </a:lnSpc>
            </a:pPr>
            <a:r>
              <a:rPr lang="en-US" sz="1600" dirty="0">
                <a:latin typeface="Aptos Display" panose="020B0004020202020204" pitchFamily="34" charset="0"/>
              </a:rPr>
              <a:t>web interface.</a:t>
            </a:r>
          </a:p>
        </p:txBody>
      </p:sp>
      <p:sp>
        <p:nvSpPr>
          <p:cNvPr id="6" name="Text 3"/>
          <p:cNvSpPr/>
          <p:nvPr/>
        </p:nvSpPr>
        <p:spPr>
          <a:xfrm>
            <a:off x="912852" y="5027057"/>
            <a:ext cx="1499949" cy="254079"/>
          </a:xfrm>
          <a:prstGeom prst="rect">
            <a:avLst/>
          </a:prstGeom>
          <a:noFill/>
          <a:ln/>
        </p:spPr>
        <p:txBody>
          <a:bodyPr wrap="none" lIns="0" tIns="0" rIns="0" bIns="0" rtlCol="0" anchor="t"/>
          <a:lstStyle/>
          <a:p>
            <a:pPr marL="0" indent="0" algn="l">
              <a:lnSpc>
                <a:spcPts val="2000"/>
              </a:lnSpc>
              <a:buNone/>
            </a:pPr>
            <a:endParaRPr lang="en-US" sz="1250" dirty="0"/>
          </a:p>
        </p:txBody>
      </p:sp>
      <p:sp>
        <p:nvSpPr>
          <p:cNvPr id="8" name="Text 5"/>
          <p:cNvSpPr/>
          <p:nvPr/>
        </p:nvSpPr>
        <p:spPr>
          <a:xfrm>
            <a:off x="2757726" y="5027057"/>
            <a:ext cx="1730053" cy="254079"/>
          </a:xfrm>
          <a:prstGeom prst="rect">
            <a:avLst/>
          </a:prstGeom>
          <a:noFill/>
          <a:ln/>
        </p:spPr>
        <p:txBody>
          <a:bodyPr wrap="none" lIns="0" tIns="0" rIns="0" bIns="0" rtlCol="0" anchor="t"/>
          <a:lstStyle/>
          <a:p>
            <a:pPr marL="0" indent="0" algn="l">
              <a:lnSpc>
                <a:spcPts val="2000"/>
              </a:lnSpc>
              <a:buNone/>
            </a:pPr>
            <a:endParaRPr lang="en-US" sz="1250" dirty="0"/>
          </a:p>
        </p:txBody>
      </p:sp>
      <p:sp>
        <p:nvSpPr>
          <p:cNvPr id="9" name="TextBox 8">
            <a:extLst>
              <a:ext uri="{FF2B5EF4-FFF2-40B4-BE49-F238E27FC236}">
                <a16:creationId xmlns:a16="http://schemas.microsoft.com/office/drawing/2014/main" id="{ED8CACD4-3B3A-A836-DF41-BDCB0496DA5E}"/>
              </a:ext>
            </a:extLst>
          </p:cNvPr>
          <p:cNvSpPr txBox="1"/>
          <p:nvPr/>
        </p:nvSpPr>
        <p:spPr>
          <a:xfrm>
            <a:off x="745664" y="5477878"/>
            <a:ext cx="7437359" cy="1200329"/>
          </a:xfrm>
          <a:prstGeom prst="rect">
            <a:avLst/>
          </a:prstGeom>
          <a:noFill/>
        </p:spPr>
        <p:txBody>
          <a:bodyPr wrap="square" rtlCol="0">
            <a:spAutoFit/>
          </a:bodyPr>
          <a:lstStyle/>
          <a:p>
            <a:r>
              <a:rPr lang="en-IN" b="1" dirty="0"/>
              <a:t>Presented by : Arya Nandini (Batch-10)</a:t>
            </a:r>
            <a:endParaRPr lang="en-IN" dirty="0"/>
          </a:p>
          <a:p>
            <a:endParaRPr lang="en-IN" dirty="0"/>
          </a:p>
          <a:p>
            <a:r>
              <a:rPr lang="en-IN" b="1" dirty="0"/>
              <a:t>Presented to  : V. Manjuladevi Mam</a:t>
            </a:r>
            <a:br>
              <a:rPr lang="en-IN" b="1" dirty="0"/>
            </a:br>
            <a:endParaRPr lang="en-IN" dirty="0"/>
          </a:p>
        </p:txBody>
      </p:sp>
      <p:pic>
        <p:nvPicPr>
          <p:cNvPr id="10" name="Picture 9">
            <a:extLst>
              <a:ext uri="{FF2B5EF4-FFF2-40B4-BE49-F238E27FC236}">
                <a16:creationId xmlns:a16="http://schemas.microsoft.com/office/drawing/2014/main" id="{74B4FC60-A2F2-66DA-52B2-ADBD5D9FF72A}"/>
              </a:ext>
            </a:extLst>
          </p:cNvPr>
          <p:cNvPicPr>
            <a:picLocks noChangeAspect="1"/>
          </p:cNvPicPr>
          <p:nvPr/>
        </p:nvPicPr>
        <p:blipFill>
          <a:blip r:embed="rId3"/>
          <a:stretch>
            <a:fillRect/>
          </a:stretch>
        </p:blipFill>
        <p:spPr>
          <a:xfrm>
            <a:off x="9769347" y="1744580"/>
            <a:ext cx="4872789" cy="49336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441060" y="496223"/>
            <a:ext cx="3283387" cy="410408"/>
          </a:xfrm>
          <a:prstGeom prst="rect">
            <a:avLst/>
          </a:prstGeom>
          <a:noFill/>
          <a:ln/>
        </p:spPr>
        <p:txBody>
          <a:bodyPr wrap="none" lIns="0" tIns="0" rIns="0" bIns="0" rtlCol="0" anchor="t"/>
          <a:lstStyle/>
          <a:p>
            <a:pPr marL="0" indent="0" algn="l">
              <a:lnSpc>
                <a:spcPts val="3200"/>
              </a:lnSpc>
              <a:buNone/>
            </a:pPr>
            <a:r>
              <a:rPr lang="en-US" sz="3200" dirty="0">
                <a:solidFill>
                  <a:srgbClr val="2C2926"/>
                </a:solidFill>
                <a:latin typeface="Bricolage Grotesque Semi Bold" pitchFamily="34" charset="0"/>
                <a:ea typeface="Bricolage Grotesque Semi Bold" pitchFamily="34" charset="-122"/>
                <a:cs typeface="Bricolage Grotesque Semi Bold" pitchFamily="34" charset="-120"/>
              </a:rPr>
              <a:t>Database Schema</a:t>
            </a:r>
            <a:endParaRPr lang="en-US" sz="3200" dirty="0"/>
          </a:p>
        </p:txBody>
      </p:sp>
      <p:sp>
        <p:nvSpPr>
          <p:cNvPr id="3" name="Text 1"/>
          <p:cNvSpPr/>
          <p:nvPr/>
        </p:nvSpPr>
        <p:spPr>
          <a:xfrm>
            <a:off x="1425052" y="1049672"/>
            <a:ext cx="9493687" cy="420053"/>
          </a:xfrm>
          <a:prstGeom prst="rect">
            <a:avLst/>
          </a:prstGeom>
          <a:noFill/>
          <a:ln/>
        </p:spPr>
        <p:txBody>
          <a:bodyPr wrap="square" lIns="0" tIns="0" rIns="0" bIns="0" rtlCol="0" anchor="t"/>
          <a:lstStyle/>
          <a:p>
            <a:pPr marL="0" indent="0" algn="l">
              <a:lnSpc>
                <a:spcPts val="1650"/>
              </a:lnSpc>
              <a:buNone/>
            </a:pPr>
            <a:r>
              <a:rPr lang="en-US" sz="1400" dirty="0">
                <a:solidFill>
                  <a:srgbClr val="2C2926"/>
                </a:solidFill>
                <a:latin typeface="Inter" pitchFamily="34" charset="0"/>
                <a:ea typeface="Inter" pitchFamily="34" charset="-122"/>
                <a:cs typeface="Inter" pitchFamily="34" charset="-120"/>
              </a:rPr>
              <a:t>The database architecture consists of two primary tables that capture user information and analysis results. This relational structure ensures data integrity, efficient querying, and comprehensive record-keeping for all verification activities.</a:t>
            </a:r>
            <a:endParaRPr lang="en-US" sz="1400" dirty="0"/>
          </a:p>
        </p:txBody>
      </p:sp>
      <p:pic>
        <p:nvPicPr>
          <p:cNvPr id="4" name="Image 0" descr="preencoded.png"/>
          <p:cNvPicPr>
            <a:picLocks noChangeAspect="1"/>
          </p:cNvPicPr>
          <p:nvPr/>
        </p:nvPicPr>
        <p:blipFill>
          <a:blip r:embed="rId3"/>
          <a:stretch>
            <a:fillRect/>
          </a:stretch>
        </p:blipFill>
        <p:spPr>
          <a:xfrm>
            <a:off x="2568297" y="1602700"/>
            <a:ext cx="9493687" cy="3365302"/>
          </a:xfrm>
          <a:prstGeom prst="rect">
            <a:avLst/>
          </a:prstGeom>
        </p:spPr>
      </p:pic>
      <p:sp>
        <p:nvSpPr>
          <p:cNvPr id="5" name="Text 2"/>
          <p:cNvSpPr/>
          <p:nvPr/>
        </p:nvSpPr>
        <p:spPr>
          <a:xfrm>
            <a:off x="2820777" y="2181960"/>
            <a:ext cx="2100117" cy="262514"/>
          </a:xfrm>
          <a:prstGeom prst="rect">
            <a:avLst/>
          </a:prstGeom>
          <a:noFill/>
          <a:ln/>
        </p:spPr>
        <p:txBody>
          <a:bodyPr wrap="none" lIns="0" tIns="0" rIns="0" bIns="0" rtlCol="0" anchor="t"/>
          <a:lstStyle/>
          <a:p>
            <a:pPr marL="0" indent="0" algn="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Analysis</a:t>
            </a:r>
            <a:endParaRPr lang="en-US" sz="1350" dirty="0"/>
          </a:p>
        </p:txBody>
      </p:sp>
      <p:sp>
        <p:nvSpPr>
          <p:cNvPr id="6" name="Text 3"/>
          <p:cNvSpPr/>
          <p:nvPr/>
        </p:nvSpPr>
        <p:spPr>
          <a:xfrm>
            <a:off x="2792775" y="2519146"/>
            <a:ext cx="2128118" cy="1260070"/>
          </a:xfrm>
          <a:prstGeom prst="rect">
            <a:avLst/>
          </a:prstGeom>
          <a:noFill/>
          <a:ln/>
        </p:spPr>
        <p:txBody>
          <a:bodyPr wrap="square" lIns="0" tIns="0" rIns="0" bIns="0" rtlCol="0" anchor="t"/>
          <a:lstStyle/>
          <a:p>
            <a:pPr marL="0" indent="0" algn="r">
              <a:lnSpc>
                <a:spcPts val="1350"/>
              </a:lnSpc>
              <a:buNone/>
            </a:pPr>
            <a:r>
              <a:rPr lang="en-US" sz="1050" dirty="0">
                <a:solidFill>
                  <a:srgbClr val="2C2926"/>
                </a:solidFill>
                <a:latin typeface="Inter" pitchFamily="34" charset="0"/>
                <a:ea typeface="Inter" pitchFamily="34" charset="-122"/>
                <a:cs typeface="Inter" pitchFamily="34" charset="-120"/>
              </a:rPr>
              <a:t>analysis_id PK, user_id FK, input_text, verification_result, credibility_score, analysis_timestamp, gemini_response</a:t>
            </a:r>
            <a:endParaRPr lang="en-US" sz="1050" dirty="0"/>
          </a:p>
        </p:txBody>
      </p:sp>
      <p:sp>
        <p:nvSpPr>
          <p:cNvPr id="7" name="Text 4"/>
          <p:cNvSpPr/>
          <p:nvPr/>
        </p:nvSpPr>
        <p:spPr>
          <a:xfrm>
            <a:off x="9522483" y="3234352"/>
            <a:ext cx="2100116" cy="262515"/>
          </a:xfrm>
          <a:prstGeom prst="rect">
            <a:avLst/>
          </a:prstGeom>
          <a:noFill/>
          <a:ln/>
        </p:spPr>
        <p:txBody>
          <a:bodyPr wrap="none" lIns="0" tIns="0" rIns="0" bIns="0" rtlCol="0" anchor="t"/>
          <a:lstStyle/>
          <a:p>
            <a:pPr marL="0" indent="0" algn="l">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Users</a:t>
            </a:r>
            <a:endParaRPr lang="en-US" sz="1350" dirty="0"/>
          </a:p>
        </p:txBody>
      </p:sp>
      <p:sp>
        <p:nvSpPr>
          <p:cNvPr id="8" name="Text 5"/>
          <p:cNvSpPr/>
          <p:nvPr/>
        </p:nvSpPr>
        <p:spPr>
          <a:xfrm>
            <a:off x="9522483" y="3571537"/>
            <a:ext cx="2314795" cy="630035"/>
          </a:xfrm>
          <a:prstGeom prst="rect">
            <a:avLst/>
          </a:prstGeom>
          <a:noFill/>
          <a:ln/>
        </p:spPr>
        <p:txBody>
          <a:bodyPr wrap="square" lIns="0" tIns="0" rIns="0" bIns="0" rtlCol="0" anchor="t"/>
          <a:lstStyle/>
          <a:p>
            <a:pPr marL="0" indent="0" algn="l">
              <a:lnSpc>
                <a:spcPts val="1350"/>
              </a:lnSpc>
              <a:buNone/>
            </a:pPr>
            <a:r>
              <a:rPr lang="en-US" sz="1050" dirty="0">
                <a:solidFill>
                  <a:srgbClr val="2C2926"/>
                </a:solidFill>
                <a:latin typeface="Inter" pitchFamily="34" charset="0"/>
                <a:ea typeface="Inter" pitchFamily="34" charset="-122"/>
                <a:cs typeface="Inter" pitchFamily="34" charset="-120"/>
              </a:rPr>
              <a:t>user_id PK, username, email, password_hash, created_at, last_login</a:t>
            </a:r>
            <a:endParaRPr lang="en-US" sz="1050" dirty="0"/>
          </a:p>
        </p:txBody>
      </p:sp>
      <p:sp>
        <p:nvSpPr>
          <p:cNvPr id="9" name="Text 6"/>
          <p:cNvSpPr/>
          <p:nvPr/>
        </p:nvSpPr>
        <p:spPr>
          <a:xfrm>
            <a:off x="2261937" y="5274139"/>
            <a:ext cx="1641634" cy="471122"/>
          </a:xfrm>
          <a:prstGeom prst="rect">
            <a:avLst/>
          </a:prstGeom>
          <a:noFill/>
          <a:ln/>
        </p:spPr>
        <p:txBody>
          <a:bodyPr wrap="none" lIns="0" tIns="0" rIns="0" bIns="0" rtlCol="0" anchor="t"/>
          <a:lstStyle/>
          <a:p>
            <a:pPr marL="0" indent="0" algn="l">
              <a:lnSpc>
                <a:spcPts val="1600"/>
              </a:lnSpc>
              <a:buNone/>
            </a:pPr>
            <a:r>
              <a:rPr lang="en-US" sz="1250" dirty="0">
                <a:solidFill>
                  <a:srgbClr val="2C2926"/>
                </a:solidFill>
                <a:latin typeface="Bricolage Grotesque Semi Bold" pitchFamily="34" charset="0"/>
                <a:ea typeface="Bricolage Grotesque Semi Bold" pitchFamily="34" charset="-122"/>
                <a:cs typeface="Bricolage Grotesque Semi Bold" pitchFamily="34" charset="-120"/>
              </a:rPr>
              <a:t>Users Table</a:t>
            </a:r>
            <a:endParaRPr lang="en-US" sz="1250" dirty="0"/>
          </a:p>
        </p:txBody>
      </p:sp>
      <p:sp>
        <p:nvSpPr>
          <p:cNvPr id="10" name="Text 7"/>
          <p:cNvSpPr/>
          <p:nvPr/>
        </p:nvSpPr>
        <p:spPr>
          <a:xfrm>
            <a:off x="2261937" y="5583436"/>
            <a:ext cx="4893005" cy="630079"/>
          </a:xfrm>
          <a:prstGeom prst="rect">
            <a:avLst/>
          </a:prstGeom>
          <a:noFill/>
          <a:ln/>
        </p:spPr>
        <p:txBody>
          <a:bodyPr wrap="square" lIns="0" tIns="0" rIns="0" bIns="0" rtlCol="0" anchor="t"/>
          <a:lstStyle/>
          <a:p>
            <a:pPr marL="0" indent="0" algn="l">
              <a:lnSpc>
                <a:spcPts val="1650"/>
              </a:lnSpc>
              <a:buNone/>
            </a:pPr>
            <a:r>
              <a:rPr lang="en-US" sz="1200" dirty="0">
                <a:solidFill>
                  <a:srgbClr val="2C2926"/>
                </a:solidFill>
                <a:latin typeface="Inter" pitchFamily="34" charset="0"/>
                <a:ea typeface="Inter" pitchFamily="34" charset="-122"/>
                <a:cs typeface="Inter" pitchFamily="34" charset="-120"/>
              </a:rPr>
              <a:t>Stores authenticated user accounts with secure password hashing. Tracks account creation dates and login history for security auditing and user engagement analysis.</a:t>
            </a:r>
            <a:endParaRPr lang="en-US" sz="1200" dirty="0"/>
          </a:p>
        </p:txBody>
      </p:sp>
      <p:sp>
        <p:nvSpPr>
          <p:cNvPr id="11" name="Text 8"/>
          <p:cNvSpPr/>
          <p:nvPr/>
        </p:nvSpPr>
        <p:spPr>
          <a:xfrm>
            <a:off x="2568297" y="6331625"/>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user_id</a:t>
            </a:r>
            <a:r>
              <a:rPr lang="en-US" sz="1000" dirty="0">
                <a:solidFill>
                  <a:srgbClr val="2C2926"/>
                </a:solidFill>
                <a:latin typeface="Inter" pitchFamily="34" charset="0"/>
                <a:ea typeface="Inter" pitchFamily="34" charset="-122"/>
                <a:cs typeface="Inter" pitchFamily="34" charset="-120"/>
              </a:rPr>
              <a:t>: Primary key (auto-increment)</a:t>
            </a:r>
            <a:endParaRPr lang="en-US" sz="1000" dirty="0"/>
          </a:p>
        </p:txBody>
      </p:sp>
      <p:sp>
        <p:nvSpPr>
          <p:cNvPr id="12" name="Text 9"/>
          <p:cNvSpPr/>
          <p:nvPr/>
        </p:nvSpPr>
        <p:spPr>
          <a:xfrm>
            <a:off x="2568297" y="6587609"/>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username</a:t>
            </a:r>
            <a:r>
              <a:rPr lang="en-US" sz="1000" dirty="0">
                <a:solidFill>
                  <a:srgbClr val="2C2926"/>
                </a:solidFill>
                <a:latin typeface="Inter" pitchFamily="34" charset="0"/>
                <a:ea typeface="Inter" pitchFamily="34" charset="-122"/>
                <a:cs typeface="Inter" pitchFamily="34" charset="-120"/>
              </a:rPr>
              <a:t>: Unique identifier (varchar)</a:t>
            </a:r>
            <a:endParaRPr lang="en-US" sz="1000" dirty="0"/>
          </a:p>
        </p:txBody>
      </p:sp>
      <p:sp>
        <p:nvSpPr>
          <p:cNvPr id="13" name="Text 10"/>
          <p:cNvSpPr/>
          <p:nvPr/>
        </p:nvSpPr>
        <p:spPr>
          <a:xfrm>
            <a:off x="2568297" y="6843593"/>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email</a:t>
            </a:r>
            <a:r>
              <a:rPr lang="en-US" sz="1000" dirty="0">
                <a:solidFill>
                  <a:srgbClr val="2C2926"/>
                </a:solidFill>
                <a:latin typeface="Inter" pitchFamily="34" charset="0"/>
                <a:ea typeface="Inter" pitchFamily="34" charset="-122"/>
                <a:cs typeface="Inter" pitchFamily="34" charset="-120"/>
              </a:rPr>
              <a:t>: Contact information (varchar)</a:t>
            </a:r>
            <a:endParaRPr lang="en-US" sz="1000" dirty="0"/>
          </a:p>
        </p:txBody>
      </p:sp>
      <p:sp>
        <p:nvSpPr>
          <p:cNvPr id="14" name="Text 11"/>
          <p:cNvSpPr/>
          <p:nvPr/>
        </p:nvSpPr>
        <p:spPr>
          <a:xfrm>
            <a:off x="2568297" y="7099578"/>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password_hash</a:t>
            </a:r>
            <a:r>
              <a:rPr lang="en-US" sz="1000" dirty="0">
                <a:solidFill>
                  <a:srgbClr val="2C2926"/>
                </a:solidFill>
                <a:latin typeface="Inter" pitchFamily="34" charset="0"/>
                <a:ea typeface="Inter" pitchFamily="34" charset="-122"/>
                <a:cs typeface="Inter" pitchFamily="34" charset="-120"/>
              </a:rPr>
              <a:t>: Encrypted password (varchar)</a:t>
            </a:r>
            <a:endParaRPr lang="en-US" sz="1000" dirty="0"/>
          </a:p>
        </p:txBody>
      </p:sp>
      <p:sp>
        <p:nvSpPr>
          <p:cNvPr id="15" name="Text 12"/>
          <p:cNvSpPr/>
          <p:nvPr/>
        </p:nvSpPr>
        <p:spPr>
          <a:xfrm>
            <a:off x="2568297" y="7355562"/>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created_at</a:t>
            </a:r>
            <a:r>
              <a:rPr lang="en-US" sz="1000" dirty="0">
                <a:solidFill>
                  <a:srgbClr val="2C2926"/>
                </a:solidFill>
                <a:latin typeface="Inter" pitchFamily="34" charset="0"/>
                <a:ea typeface="Inter" pitchFamily="34" charset="-122"/>
                <a:cs typeface="Inter" pitchFamily="34" charset="-120"/>
              </a:rPr>
              <a:t>: Registration timestamp</a:t>
            </a:r>
            <a:endParaRPr lang="en-US" sz="1000" dirty="0"/>
          </a:p>
        </p:txBody>
      </p:sp>
      <p:sp>
        <p:nvSpPr>
          <p:cNvPr id="16" name="Text 13"/>
          <p:cNvSpPr/>
          <p:nvPr/>
        </p:nvSpPr>
        <p:spPr>
          <a:xfrm>
            <a:off x="7482840" y="5246965"/>
            <a:ext cx="1641634" cy="205145"/>
          </a:xfrm>
          <a:prstGeom prst="rect">
            <a:avLst/>
          </a:prstGeom>
          <a:noFill/>
          <a:ln/>
        </p:spPr>
        <p:txBody>
          <a:bodyPr wrap="none" lIns="0" tIns="0" rIns="0" bIns="0" rtlCol="0" anchor="t"/>
          <a:lstStyle/>
          <a:p>
            <a:pPr marL="0" indent="0" algn="l">
              <a:lnSpc>
                <a:spcPts val="1600"/>
              </a:lnSpc>
              <a:buNone/>
            </a:pPr>
            <a:r>
              <a:rPr lang="en-US" sz="1250" dirty="0">
                <a:solidFill>
                  <a:srgbClr val="2C2926"/>
                </a:solidFill>
                <a:latin typeface="Bricolage Grotesque Semi Bold" pitchFamily="34" charset="0"/>
                <a:ea typeface="Bricolage Grotesque Semi Bold" pitchFamily="34" charset="-122"/>
                <a:cs typeface="Bricolage Grotesque Semi Bold" pitchFamily="34" charset="-120"/>
              </a:rPr>
              <a:t>Analysis Table</a:t>
            </a:r>
            <a:endParaRPr lang="en-US" sz="1250" dirty="0"/>
          </a:p>
        </p:txBody>
      </p:sp>
      <p:sp>
        <p:nvSpPr>
          <p:cNvPr id="17" name="Text 14"/>
          <p:cNvSpPr/>
          <p:nvPr/>
        </p:nvSpPr>
        <p:spPr>
          <a:xfrm>
            <a:off x="7482840" y="5583436"/>
            <a:ext cx="4586645" cy="630079"/>
          </a:xfrm>
          <a:prstGeom prst="rect">
            <a:avLst/>
          </a:prstGeom>
          <a:noFill/>
          <a:ln/>
        </p:spPr>
        <p:txBody>
          <a:bodyPr wrap="square" lIns="0" tIns="0" rIns="0" bIns="0" rtlCol="0" anchor="t"/>
          <a:lstStyle/>
          <a:p>
            <a:pPr marL="0" indent="0" algn="l">
              <a:lnSpc>
                <a:spcPts val="1650"/>
              </a:lnSpc>
              <a:buNone/>
            </a:pPr>
            <a:r>
              <a:rPr lang="en-US" sz="1200" dirty="0">
                <a:solidFill>
                  <a:srgbClr val="2C2926"/>
                </a:solidFill>
                <a:latin typeface="Inter" pitchFamily="34" charset="0"/>
                <a:ea typeface="Inter" pitchFamily="34" charset="-122"/>
                <a:cs typeface="Inter" pitchFamily="34" charset="-120"/>
              </a:rPr>
              <a:t>Maintains comprehensive records of all verification requests and results. Links each analysis to the requesting user and preserves full context for future reference and pattern analysis.</a:t>
            </a:r>
            <a:endParaRPr lang="en-US" sz="1200" dirty="0"/>
          </a:p>
        </p:txBody>
      </p:sp>
      <p:sp>
        <p:nvSpPr>
          <p:cNvPr id="18" name="Text 15"/>
          <p:cNvSpPr/>
          <p:nvPr/>
        </p:nvSpPr>
        <p:spPr>
          <a:xfrm>
            <a:off x="7482840" y="6331625"/>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analysis_id</a:t>
            </a:r>
            <a:r>
              <a:rPr lang="en-US" sz="1000" dirty="0">
                <a:solidFill>
                  <a:srgbClr val="2C2926"/>
                </a:solidFill>
                <a:latin typeface="Inter" pitchFamily="34" charset="0"/>
                <a:ea typeface="Inter" pitchFamily="34" charset="-122"/>
                <a:cs typeface="Inter" pitchFamily="34" charset="-120"/>
              </a:rPr>
              <a:t>: Primary key (auto-increment)</a:t>
            </a:r>
            <a:endParaRPr lang="en-US" sz="1000" dirty="0"/>
          </a:p>
        </p:txBody>
      </p:sp>
      <p:sp>
        <p:nvSpPr>
          <p:cNvPr id="19" name="Text 16"/>
          <p:cNvSpPr/>
          <p:nvPr/>
        </p:nvSpPr>
        <p:spPr>
          <a:xfrm>
            <a:off x="7482840" y="6587609"/>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user_id</a:t>
            </a:r>
            <a:r>
              <a:rPr lang="en-US" sz="1000" dirty="0">
                <a:solidFill>
                  <a:srgbClr val="2C2926"/>
                </a:solidFill>
                <a:latin typeface="Inter" pitchFamily="34" charset="0"/>
                <a:ea typeface="Inter" pitchFamily="34" charset="-122"/>
                <a:cs typeface="Inter" pitchFamily="34" charset="-120"/>
              </a:rPr>
              <a:t>: Foreign key to Users table</a:t>
            </a:r>
            <a:endParaRPr lang="en-US" sz="1000" dirty="0"/>
          </a:p>
        </p:txBody>
      </p:sp>
      <p:sp>
        <p:nvSpPr>
          <p:cNvPr id="20" name="Text 17"/>
          <p:cNvSpPr/>
          <p:nvPr/>
        </p:nvSpPr>
        <p:spPr>
          <a:xfrm>
            <a:off x="7482840" y="6843593"/>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input_text</a:t>
            </a:r>
            <a:r>
              <a:rPr lang="en-US" sz="1000" dirty="0">
                <a:solidFill>
                  <a:srgbClr val="2C2926"/>
                </a:solidFill>
                <a:latin typeface="Inter" pitchFamily="34" charset="0"/>
                <a:ea typeface="Inter" pitchFamily="34" charset="-122"/>
                <a:cs typeface="Inter" pitchFamily="34" charset="-120"/>
              </a:rPr>
              <a:t>: Submitted content (text)</a:t>
            </a:r>
            <a:endParaRPr lang="en-US" sz="1000" dirty="0"/>
          </a:p>
        </p:txBody>
      </p:sp>
      <p:sp>
        <p:nvSpPr>
          <p:cNvPr id="21" name="Text 18"/>
          <p:cNvSpPr/>
          <p:nvPr/>
        </p:nvSpPr>
        <p:spPr>
          <a:xfrm>
            <a:off x="7482840" y="7099578"/>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credibility_score</a:t>
            </a:r>
            <a:r>
              <a:rPr lang="en-US" sz="1000" dirty="0">
                <a:solidFill>
                  <a:srgbClr val="2C2926"/>
                </a:solidFill>
                <a:latin typeface="Inter" pitchFamily="34" charset="0"/>
                <a:ea typeface="Inter" pitchFamily="34" charset="-122"/>
                <a:cs typeface="Inter" pitchFamily="34" charset="-120"/>
              </a:rPr>
              <a:t>: Numerical rating (float)</a:t>
            </a:r>
            <a:endParaRPr lang="en-US" sz="1000" dirty="0"/>
          </a:p>
        </p:txBody>
      </p:sp>
      <p:sp>
        <p:nvSpPr>
          <p:cNvPr id="22" name="Text 19"/>
          <p:cNvSpPr/>
          <p:nvPr/>
        </p:nvSpPr>
        <p:spPr>
          <a:xfrm>
            <a:off x="7482840" y="7355562"/>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verification_result</a:t>
            </a:r>
            <a:r>
              <a:rPr lang="en-US" sz="1000" dirty="0">
                <a:solidFill>
                  <a:srgbClr val="2C2926"/>
                </a:solidFill>
                <a:latin typeface="Inter" pitchFamily="34" charset="0"/>
                <a:ea typeface="Inter" pitchFamily="34" charset="-122"/>
                <a:cs typeface="Inter" pitchFamily="34" charset="-120"/>
              </a:rPr>
              <a:t>: Assessment summary (text)</a:t>
            </a:r>
            <a:endParaRPr lang="en-US" sz="1000" dirty="0"/>
          </a:p>
        </p:txBody>
      </p:sp>
      <p:sp>
        <p:nvSpPr>
          <p:cNvPr id="23" name="Text 20"/>
          <p:cNvSpPr/>
          <p:nvPr/>
        </p:nvSpPr>
        <p:spPr>
          <a:xfrm>
            <a:off x="7482840" y="7611547"/>
            <a:ext cx="4586645" cy="210026"/>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2C2926"/>
                </a:solidFill>
                <a:latin typeface="Inter" pitchFamily="34" charset="0"/>
                <a:ea typeface="Inter" pitchFamily="34" charset="-122"/>
                <a:cs typeface="Inter" pitchFamily="34" charset="-120"/>
              </a:rPr>
              <a:t>analysis_timestamp</a:t>
            </a:r>
            <a:r>
              <a:rPr lang="en-US" sz="1000" dirty="0">
                <a:solidFill>
                  <a:srgbClr val="2C2926"/>
                </a:solidFill>
                <a:latin typeface="Inter" pitchFamily="34" charset="0"/>
                <a:ea typeface="Inter" pitchFamily="34" charset="-122"/>
                <a:cs typeface="Inter" pitchFamily="34" charset="-120"/>
              </a:rPr>
              <a:t>: Submission time</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2ABB3-7049-6B1D-AF76-0129957DFB9F}"/>
              </a:ext>
            </a:extLst>
          </p:cNvPr>
          <p:cNvSpPr txBox="1"/>
          <p:nvPr/>
        </p:nvSpPr>
        <p:spPr>
          <a:xfrm>
            <a:off x="8927432" y="2394285"/>
            <a:ext cx="5486400" cy="3293209"/>
          </a:xfrm>
          <a:prstGeom prst="rect">
            <a:avLst/>
          </a:prstGeom>
          <a:noFill/>
        </p:spPr>
        <p:txBody>
          <a:bodyPr wrap="square" rtlCol="0">
            <a:spAutoFit/>
          </a:bodyPr>
          <a:lstStyle/>
          <a:p>
            <a:r>
              <a:rPr lang="en-US" sz="1600" dirty="0">
                <a:latin typeface="Inter" panose="020B0604020202020204" charset="0"/>
                <a:ea typeface="Inter" panose="020B0604020202020204" charset="0"/>
              </a:rPr>
              <a:t>The screen displays the output interface generated by the Fake News Detection and Verification Tool. The user submits news text through the web-based interface, which is processed by the backend system. The input undergoes validation and semantic analysis using transformer-based language models. Based on the contextual understanding of the content, the system generates a credibility classification as Fake, Suspicious, or Reliable, along with a confidence score indicating the reliability of the prediction. The analyzed results are displayed to the user and can be stored for future reference and analysis.</a:t>
            </a:r>
          </a:p>
          <a:p>
            <a:endParaRPr lang="en-IN" sz="1600" dirty="0">
              <a:latin typeface="Inter" panose="020B0604020202020204" charset="0"/>
              <a:ea typeface="Inter" panose="020B0604020202020204" charset="0"/>
            </a:endParaRPr>
          </a:p>
        </p:txBody>
      </p:sp>
      <p:sp>
        <p:nvSpPr>
          <p:cNvPr id="3" name="TextBox 2">
            <a:extLst>
              <a:ext uri="{FF2B5EF4-FFF2-40B4-BE49-F238E27FC236}">
                <a16:creationId xmlns:a16="http://schemas.microsoft.com/office/drawing/2014/main" id="{024BEA4A-BC42-7F5F-A3DF-6AABD7E27547}"/>
              </a:ext>
            </a:extLst>
          </p:cNvPr>
          <p:cNvSpPr txBox="1"/>
          <p:nvPr/>
        </p:nvSpPr>
        <p:spPr>
          <a:xfrm>
            <a:off x="1407694" y="264695"/>
            <a:ext cx="8530391" cy="692497"/>
          </a:xfrm>
          <a:prstGeom prst="rect">
            <a:avLst/>
          </a:prstGeom>
          <a:noFill/>
        </p:spPr>
        <p:txBody>
          <a:bodyPr wrap="square" rtlCol="0">
            <a:spAutoFit/>
          </a:bodyPr>
          <a:lstStyle/>
          <a:p>
            <a:r>
              <a:rPr lang="en-US" sz="3900" dirty="0">
                <a:solidFill>
                  <a:schemeClr val="bg1"/>
                </a:solidFill>
                <a:latin typeface="Bricolage Grotesque Semi Bold" panose="020B0604020202020204" charset="0"/>
              </a:rPr>
              <a:t>Sample Output</a:t>
            </a:r>
            <a:endParaRPr lang="en-IN" sz="3900" dirty="0">
              <a:solidFill>
                <a:schemeClr val="bg1"/>
              </a:solidFill>
              <a:latin typeface="Bricolage Grotesque Semi Bold" panose="020B0604020202020204" charset="0"/>
            </a:endParaRPr>
          </a:p>
        </p:txBody>
      </p:sp>
      <p:pic>
        <p:nvPicPr>
          <p:cNvPr id="5" name="Picture 4">
            <a:extLst>
              <a:ext uri="{FF2B5EF4-FFF2-40B4-BE49-F238E27FC236}">
                <a16:creationId xmlns:a16="http://schemas.microsoft.com/office/drawing/2014/main" id="{72FD3A51-3C0A-4421-88D8-17EDDF4CBA86}"/>
              </a:ext>
            </a:extLst>
          </p:cNvPr>
          <p:cNvPicPr>
            <a:picLocks noChangeAspect="1"/>
          </p:cNvPicPr>
          <p:nvPr/>
        </p:nvPicPr>
        <p:blipFill>
          <a:blip r:embed="rId2"/>
          <a:stretch>
            <a:fillRect/>
          </a:stretch>
        </p:blipFill>
        <p:spPr>
          <a:xfrm>
            <a:off x="397041" y="1383632"/>
            <a:ext cx="7603958" cy="6460957"/>
          </a:xfrm>
          <a:prstGeom prst="rect">
            <a:avLst/>
          </a:prstGeom>
        </p:spPr>
      </p:pic>
    </p:spTree>
    <p:extLst>
      <p:ext uri="{BB962C8B-B14F-4D97-AF65-F5344CB8AC3E}">
        <p14:creationId xmlns:p14="http://schemas.microsoft.com/office/powerpoint/2010/main" val="287997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2CB57C-FE13-66DC-0A90-9D34661B7022}"/>
              </a:ext>
            </a:extLst>
          </p:cNvPr>
          <p:cNvPicPr>
            <a:picLocks noChangeAspect="1"/>
          </p:cNvPicPr>
          <p:nvPr/>
        </p:nvPicPr>
        <p:blipFill>
          <a:blip r:embed="rId2"/>
          <a:stretch>
            <a:fillRect/>
          </a:stretch>
        </p:blipFill>
        <p:spPr>
          <a:xfrm>
            <a:off x="51932" y="3361645"/>
            <a:ext cx="6525536" cy="4663417"/>
          </a:xfrm>
          <a:prstGeom prst="rect">
            <a:avLst/>
          </a:prstGeom>
        </p:spPr>
      </p:pic>
      <p:pic>
        <p:nvPicPr>
          <p:cNvPr id="7" name="Picture 6">
            <a:extLst>
              <a:ext uri="{FF2B5EF4-FFF2-40B4-BE49-F238E27FC236}">
                <a16:creationId xmlns:a16="http://schemas.microsoft.com/office/drawing/2014/main" id="{A0ADDEE9-32C7-C455-A6D0-1C0B9278FDD6}"/>
              </a:ext>
            </a:extLst>
          </p:cNvPr>
          <p:cNvPicPr>
            <a:picLocks noChangeAspect="1"/>
          </p:cNvPicPr>
          <p:nvPr/>
        </p:nvPicPr>
        <p:blipFill>
          <a:blip r:embed="rId3"/>
          <a:stretch>
            <a:fillRect/>
          </a:stretch>
        </p:blipFill>
        <p:spPr>
          <a:xfrm>
            <a:off x="6629399" y="3361646"/>
            <a:ext cx="7868653" cy="4663417"/>
          </a:xfrm>
          <a:prstGeom prst="rect">
            <a:avLst/>
          </a:prstGeom>
        </p:spPr>
      </p:pic>
      <p:sp>
        <p:nvSpPr>
          <p:cNvPr id="9" name="TextBox 8">
            <a:extLst>
              <a:ext uri="{FF2B5EF4-FFF2-40B4-BE49-F238E27FC236}">
                <a16:creationId xmlns:a16="http://schemas.microsoft.com/office/drawing/2014/main" id="{87C1AEC5-26ED-B100-A7B0-BB9ACE3EC852}"/>
              </a:ext>
            </a:extLst>
          </p:cNvPr>
          <p:cNvSpPr txBox="1"/>
          <p:nvPr/>
        </p:nvSpPr>
        <p:spPr>
          <a:xfrm>
            <a:off x="1371599" y="319345"/>
            <a:ext cx="7736305" cy="1292662"/>
          </a:xfrm>
          <a:prstGeom prst="rect">
            <a:avLst/>
          </a:prstGeom>
          <a:noFill/>
        </p:spPr>
        <p:txBody>
          <a:bodyPr wrap="square" rtlCol="0">
            <a:spAutoFit/>
          </a:bodyPr>
          <a:lstStyle/>
          <a:p>
            <a:r>
              <a:rPr lang="en-US" sz="3900" dirty="0">
                <a:solidFill>
                  <a:schemeClr val="bg1"/>
                </a:solidFill>
                <a:latin typeface="Bricolage Grotesque Semi Bold" panose="020B0604020202020204" charset="0"/>
              </a:rPr>
              <a:t>Sample Output</a:t>
            </a:r>
            <a:endParaRPr lang="en-IN" sz="3900" dirty="0">
              <a:solidFill>
                <a:schemeClr val="bg1"/>
              </a:solidFill>
              <a:latin typeface="Bricolage Grotesque Semi Bold" panose="020B0604020202020204" charset="0"/>
            </a:endParaRPr>
          </a:p>
          <a:p>
            <a:endParaRPr lang="en-IN" sz="3900" dirty="0"/>
          </a:p>
        </p:txBody>
      </p:sp>
      <p:sp>
        <p:nvSpPr>
          <p:cNvPr id="11" name="TextBox 10">
            <a:extLst>
              <a:ext uri="{FF2B5EF4-FFF2-40B4-BE49-F238E27FC236}">
                <a16:creationId xmlns:a16="http://schemas.microsoft.com/office/drawing/2014/main" id="{4FB39C76-4925-1F54-943D-F208C6E138AC}"/>
              </a:ext>
            </a:extLst>
          </p:cNvPr>
          <p:cNvSpPr txBox="1"/>
          <p:nvPr/>
        </p:nvSpPr>
        <p:spPr>
          <a:xfrm>
            <a:off x="264695" y="1155032"/>
            <a:ext cx="14064916" cy="2308324"/>
          </a:xfrm>
          <a:prstGeom prst="rect">
            <a:avLst/>
          </a:prstGeom>
          <a:noFill/>
        </p:spPr>
        <p:txBody>
          <a:bodyPr wrap="square" rtlCol="0">
            <a:spAutoFit/>
          </a:bodyPr>
          <a:lstStyle/>
          <a:p>
            <a:r>
              <a:rPr lang="en-US" sz="1600" dirty="0">
                <a:latin typeface="Inter" panose="020B0604020202020204" charset="0"/>
                <a:ea typeface="Inter" panose="020B0604020202020204" charset="0"/>
              </a:rPr>
              <a:t>The figure presents the analytical dashboard generated by the Fake News Detection and Verification Tool. It provides a visual summary of news classification results, including the distribution of Reliable, Suspicious, and Fake news through graphical representations. The dashboard also displays monthly analysis trends, allowing users and administrators to observe patterns and variations in misinformation over time.</a:t>
            </a:r>
            <a:br>
              <a:rPr lang="en-US" sz="1600" dirty="0">
                <a:latin typeface="Inter" panose="020B0604020202020204" charset="0"/>
                <a:ea typeface="Inter" panose="020B0604020202020204" charset="0"/>
              </a:rPr>
            </a:br>
            <a:endParaRPr lang="en-US" sz="1600" dirty="0">
              <a:latin typeface="Inter" panose="020B0604020202020204" charset="0"/>
              <a:ea typeface="Inter" panose="020B0604020202020204" charset="0"/>
            </a:endParaRPr>
          </a:p>
          <a:p>
            <a:r>
              <a:rPr lang="en-US" sz="1600" dirty="0">
                <a:latin typeface="Inter" panose="020B0604020202020204" charset="0"/>
                <a:ea typeface="Inter" panose="020B0604020202020204" charset="0"/>
              </a:rPr>
              <a:t>Additionally, the system includes an analysis management panel where individual news verification records are listed along with their classification results, confidence scores, and credibility indicators. Advanced filtering options enable efficient searching and monitoring of analyzed content. This output demonstrates the system’s ability to not only classify news accurately but also support tracking, monitoring, and data-driven decision-making.</a:t>
            </a:r>
          </a:p>
          <a:p>
            <a:endParaRPr lang="en-IN" sz="1600" dirty="0">
              <a:latin typeface="Inter" panose="020B0604020202020204" charset="0"/>
              <a:ea typeface="Inter" panose="020B0604020202020204" charset="0"/>
            </a:endParaRPr>
          </a:p>
        </p:txBody>
      </p:sp>
    </p:spTree>
    <p:extLst>
      <p:ext uri="{BB962C8B-B14F-4D97-AF65-F5344CB8AC3E}">
        <p14:creationId xmlns:p14="http://schemas.microsoft.com/office/powerpoint/2010/main" val="3697283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5971A0-7E44-13B8-5781-CBC0460E2E58}"/>
              </a:ext>
            </a:extLst>
          </p:cNvPr>
          <p:cNvSpPr txBox="1"/>
          <p:nvPr/>
        </p:nvSpPr>
        <p:spPr>
          <a:xfrm>
            <a:off x="902368" y="336883"/>
            <a:ext cx="10347157" cy="692497"/>
          </a:xfrm>
          <a:prstGeom prst="rect">
            <a:avLst/>
          </a:prstGeom>
          <a:noFill/>
        </p:spPr>
        <p:txBody>
          <a:bodyPr wrap="square" rtlCol="0">
            <a:spAutoFit/>
          </a:bodyPr>
          <a:lstStyle/>
          <a:p>
            <a:r>
              <a:rPr lang="en-US" sz="3900" dirty="0">
                <a:latin typeface="Bricolage Grotesque Semi Bold" panose="020B0604020202020204" charset="0"/>
              </a:rPr>
              <a:t>Conclusion and Future Enhancements </a:t>
            </a:r>
            <a:endParaRPr lang="en-IN" sz="3900" dirty="0">
              <a:latin typeface="Bricolage Grotesque Semi Bold" panose="020B0604020202020204" charset="0"/>
            </a:endParaRPr>
          </a:p>
        </p:txBody>
      </p:sp>
      <p:sp>
        <p:nvSpPr>
          <p:cNvPr id="3" name="object 3">
            <a:extLst>
              <a:ext uri="{FF2B5EF4-FFF2-40B4-BE49-F238E27FC236}">
                <a16:creationId xmlns:a16="http://schemas.microsoft.com/office/drawing/2014/main" id="{542C01C0-94BA-F0A0-CEBA-1DEC8C1D7449}"/>
              </a:ext>
            </a:extLst>
          </p:cNvPr>
          <p:cNvSpPr txBox="1"/>
          <p:nvPr/>
        </p:nvSpPr>
        <p:spPr>
          <a:xfrm>
            <a:off x="1067869" y="1205046"/>
            <a:ext cx="5323840" cy="2598147"/>
          </a:xfrm>
          <a:prstGeom prst="rect">
            <a:avLst/>
          </a:prstGeom>
        </p:spPr>
        <p:txBody>
          <a:bodyPr vert="horz" wrap="square" lIns="0" tIns="15240" rIns="0" bIns="0" rtlCol="0">
            <a:spAutoFit/>
          </a:bodyPr>
          <a:lstStyle>
            <a:defPPr>
              <a:defRPr kern="0"/>
            </a:defPPr>
          </a:lstStyle>
          <a:p>
            <a:r>
              <a:rPr lang="en-US" sz="1400" b="1" dirty="0">
                <a:latin typeface="Inter" panose="020B0604020202020204" charset="0"/>
                <a:ea typeface="Inter" panose="020B0604020202020204" charset="0"/>
              </a:rPr>
              <a:t>🔹 Project Summary</a:t>
            </a:r>
          </a:p>
          <a:p>
            <a:endParaRPr lang="en-US" sz="1400" b="1" dirty="0">
              <a:latin typeface="Inter" panose="020B0604020202020204" charset="0"/>
              <a:ea typeface="Inter" panose="020B0604020202020204" charset="0"/>
            </a:endParaRPr>
          </a:p>
          <a:p>
            <a:r>
              <a:rPr lang="en-US" sz="1400" dirty="0">
                <a:latin typeface="Inter" panose="020B0604020202020204" charset="0"/>
                <a:ea typeface="Inter" panose="020B0604020202020204" charset="0"/>
              </a:rPr>
              <a:t>This project successfully implements an AI-based Fake News Detection and Verification Tool designed to assess the credibility of news content. By leveraging natural language processing and advanced language models, the system analyzes news articles and classifies them as Fake, Suspicious, or Reliable. The solution demonstrates how modern AI techniques can be applied to address the growing challenge of misinformation in digital platforms through an automated and scalable approach.</a:t>
            </a:r>
          </a:p>
          <a:p>
            <a:pPr marL="12700">
              <a:lnSpc>
                <a:spcPct val="100000"/>
              </a:lnSpc>
              <a:spcBef>
                <a:spcPts val="120"/>
              </a:spcBef>
            </a:pPr>
            <a:endParaRPr sz="1300" dirty="0">
              <a:latin typeface="Tahoma"/>
              <a:cs typeface="Tahoma"/>
            </a:endParaRPr>
          </a:p>
        </p:txBody>
      </p:sp>
      <p:sp>
        <p:nvSpPr>
          <p:cNvPr id="4" name="object 10">
            <a:extLst>
              <a:ext uri="{FF2B5EF4-FFF2-40B4-BE49-F238E27FC236}">
                <a16:creationId xmlns:a16="http://schemas.microsoft.com/office/drawing/2014/main" id="{6240AABA-062C-2AAF-0E62-C5FD46DF0CBE}"/>
              </a:ext>
            </a:extLst>
          </p:cNvPr>
          <p:cNvSpPr txBox="1"/>
          <p:nvPr/>
        </p:nvSpPr>
        <p:spPr>
          <a:xfrm>
            <a:off x="1067869" y="3899265"/>
            <a:ext cx="5196205" cy="2167260"/>
          </a:xfrm>
          <a:prstGeom prst="rect">
            <a:avLst/>
          </a:prstGeom>
        </p:spPr>
        <p:txBody>
          <a:bodyPr vert="horz" wrap="square" lIns="0" tIns="15240" rIns="0" bIns="0" rtlCol="0">
            <a:spAutoFit/>
          </a:bodyPr>
          <a:lstStyle>
            <a:defPPr>
              <a:defRPr kern="0"/>
            </a:defPPr>
          </a:lstStyle>
          <a:p>
            <a:r>
              <a:rPr lang="en-US" sz="1400" b="1" dirty="0">
                <a:latin typeface="Inter" panose="020B0604020202020204" charset="0"/>
                <a:ea typeface="Inter" panose="020B0604020202020204" charset="0"/>
              </a:rPr>
              <a:t>🔹 Technical Achievements</a:t>
            </a:r>
          </a:p>
          <a:p>
            <a:endParaRPr lang="en-US" sz="1400" b="1" dirty="0">
              <a:latin typeface="Inter" panose="020B0604020202020204" charset="0"/>
              <a:ea typeface="Inter" panose="020B0604020202020204" charset="0"/>
            </a:endParaRPr>
          </a:p>
          <a:p>
            <a:r>
              <a:rPr lang="en-US" sz="1400" dirty="0">
                <a:latin typeface="Inter" panose="020B0604020202020204" charset="0"/>
                <a:ea typeface="Inter" panose="020B0604020202020204" charset="0"/>
              </a:rPr>
              <a:t>The system achieves reliable performance through effective text preprocessing, semantic analysis, and AI-driven classification. Its modular architecture simplifies maintenance and future upgrades, while the Flask-based web interface ensures ease of use and accessibility. The integration of confidence scoring and result storage further enhances transparency and practical usability.</a:t>
            </a:r>
          </a:p>
          <a:p>
            <a:pPr marL="12700">
              <a:lnSpc>
                <a:spcPct val="100000"/>
              </a:lnSpc>
              <a:spcBef>
                <a:spcPts val="120"/>
              </a:spcBef>
            </a:pPr>
            <a:endParaRPr sz="1300" dirty="0">
              <a:latin typeface="Tahoma"/>
              <a:cs typeface="Tahoma"/>
            </a:endParaRPr>
          </a:p>
        </p:txBody>
      </p:sp>
      <p:sp>
        <p:nvSpPr>
          <p:cNvPr id="5" name="TextBox 4">
            <a:extLst>
              <a:ext uri="{FF2B5EF4-FFF2-40B4-BE49-F238E27FC236}">
                <a16:creationId xmlns:a16="http://schemas.microsoft.com/office/drawing/2014/main" id="{E4C99C59-CFEF-A03E-7EF7-3AAC1F6A61CB}"/>
              </a:ext>
            </a:extLst>
          </p:cNvPr>
          <p:cNvSpPr txBox="1"/>
          <p:nvPr/>
        </p:nvSpPr>
        <p:spPr>
          <a:xfrm>
            <a:off x="1067869" y="6208295"/>
            <a:ext cx="6112043" cy="1877437"/>
          </a:xfrm>
          <a:prstGeom prst="rect">
            <a:avLst/>
          </a:prstGeom>
          <a:noFill/>
        </p:spPr>
        <p:txBody>
          <a:bodyPr wrap="square" rtlCol="0">
            <a:spAutoFit/>
          </a:bodyPr>
          <a:lstStyle/>
          <a:p>
            <a:r>
              <a:rPr lang="en-US" sz="1400" b="1" dirty="0">
                <a:latin typeface="Inter" panose="020B0604020202020204" charset="0"/>
                <a:ea typeface="Inter" panose="020B0604020202020204" charset="0"/>
              </a:rPr>
              <a:t>🔹 Future Enhancements</a:t>
            </a:r>
          </a:p>
          <a:p>
            <a:endParaRPr lang="en-US" sz="1400" b="1" dirty="0">
              <a:latin typeface="Inter" panose="020B0604020202020204" charset="0"/>
              <a:ea typeface="Inter" panose="020B0604020202020204" charset="0"/>
            </a:endParaRPr>
          </a:p>
          <a:p>
            <a:r>
              <a:rPr lang="en-US" sz="1400" dirty="0">
                <a:latin typeface="Inter" panose="020B0604020202020204" charset="0"/>
                <a:ea typeface="Inter" panose="020B0604020202020204" charset="0"/>
              </a:rPr>
              <a:t>Support for multiple languages to expand global usability</a:t>
            </a:r>
          </a:p>
          <a:p>
            <a:r>
              <a:rPr lang="en-US" sz="1400" dirty="0">
                <a:latin typeface="Inter" panose="020B0604020202020204" charset="0"/>
                <a:ea typeface="Inter" panose="020B0604020202020204" charset="0"/>
              </a:rPr>
              <a:t>Real-time verification using live news and social media APIs</a:t>
            </a:r>
          </a:p>
          <a:p>
            <a:r>
              <a:rPr lang="en-US" sz="1400" dirty="0">
                <a:latin typeface="Inter" panose="020B0604020202020204" charset="0"/>
                <a:ea typeface="Inter" panose="020B0604020202020204" charset="0"/>
              </a:rPr>
              <a:t>Browser extension for instant fact-checking while browsing</a:t>
            </a:r>
          </a:p>
          <a:p>
            <a:r>
              <a:rPr lang="en-US" sz="1400" dirty="0">
                <a:latin typeface="Inter" panose="020B0604020202020204" charset="0"/>
                <a:ea typeface="Inter" panose="020B0604020202020204" charset="0"/>
              </a:rPr>
              <a:t>Detection of fake images and videos alongside text-based news</a:t>
            </a:r>
          </a:p>
          <a:p>
            <a:r>
              <a:rPr lang="en-US" sz="1400" dirty="0">
                <a:latin typeface="Inter" panose="020B0604020202020204" charset="0"/>
                <a:ea typeface="Inter" panose="020B0604020202020204" charset="0"/>
              </a:rPr>
              <a:t>Advanced analytics dashboard for trend and credibility analysis</a:t>
            </a:r>
          </a:p>
          <a:p>
            <a:endParaRPr lang="en-IN" dirty="0"/>
          </a:p>
        </p:txBody>
      </p:sp>
      <p:pic>
        <p:nvPicPr>
          <p:cNvPr id="7" name="Picture 6">
            <a:extLst>
              <a:ext uri="{FF2B5EF4-FFF2-40B4-BE49-F238E27FC236}">
                <a16:creationId xmlns:a16="http://schemas.microsoft.com/office/drawing/2014/main" id="{A8B00B6E-B36E-388F-A68E-EE9EA2F04624}"/>
              </a:ext>
            </a:extLst>
          </p:cNvPr>
          <p:cNvPicPr>
            <a:picLocks noChangeAspect="1"/>
          </p:cNvPicPr>
          <p:nvPr/>
        </p:nvPicPr>
        <p:blipFill>
          <a:blip r:embed="rId2"/>
          <a:stretch>
            <a:fillRect/>
          </a:stretch>
        </p:blipFill>
        <p:spPr>
          <a:xfrm>
            <a:off x="7179912" y="1356864"/>
            <a:ext cx="6249272" cy="6430272"/>
          </a:xfrm>
          <a:prstGeom prst="rect">
            <a:avLst/>
          </a:prstGeom>
        </p:spPr>
      </p:pic>
    </p:spTree>
    <p:extLst>
      <p:ext uri="{BB962C8B-B14F-4D97-AF65-F5344CB8AC3E}">
        <p14:creationId xmlns:p14="http://schemas.microsoft.com/office/powerpoint/2010/main" val="326760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3BE2E6-0490-D803-F00D-80981072AF4C}"/>
              </a:ext>
            </a:extLst>
          </p:cNvPr>
          <p:cNvSpPr txBox="1"/>
          <p:nvPr/>
        </p:nvSpPr>
        <p:spPr>
          <a:xfrm>
            <a:off x="3248527" y="3176336"/>
            <a:ext cx="9276347" cy="1569660"/>
          </a:xfrm>
          <a:prstGeom prst="rect">
            <a:avLst/>
          </a:prstGeom>
          <a:noFill/>
        </p:spPr>
        <p:txBody>
          <a:bodyPr wrap="square" rtlCol="0">
            <a:spAutoFit/>
          </a:bodyPr>
          <a:lstStyle/>
          <a:p>
            <a:r>
              <a:rPr lang="en-US" sz="9600" dirty="0">
                <a:latin typeface="Algerian" panose="04020705040A02060702" pitchFamily="82" charset="0"/>
              </a:rPr>
              <a:t>THANK YOU !!</a:t>
            </a:r>
            <a:endParaRPr lang="en-IN" sz="9600" dirty="0">
              <a:latin typeface="Algerian" panose="04020705040A02060702" pitchFamily="82" charset="0"/>
            </a:endParaRPr>
          </a:p>
        </p:txBody>
      </p:sp>
    </p:spTree>
    <p:extLst>
      <p:ext uri="{BB962C8B-B14F-4D97-AF65-F5344CB8AC3E}">
        <p14:creationId xmlns:p14="http://schemas.microsoft.com/office/powerpoint/2010/main" val="119123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034422" y="928806"/>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Introduction</a:t>
            </a:r>
            <a:endParaRPr lang="en-US" sz="3900" dirty="0"/>
          </a:p>
        </p:txBody>
      </p:sp>
      <p:sp>
        <p:nvSpPr>
          <p:cNvPr id="3" name="Text 1"/>
          <p:cNvSpPr/>
          <p:nvPr/>
        </p:nvSpPr>
        <p:spPr>
          <a:xfrm>
            <a:off x="1034422" y="1727478"/>
            <a:ext cx="6955631" cy="1587698"/>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The exponential growth of digital media and social platforms has made information dissemination instantaneous but has also amplified the spread of misinformation. False narratives can influence public opinion, impact democratic processes, and cause real-world harm before verification occurs.</a:t>
            </a:r>
            <a:endParaRPr lang="en-US" sz="1550" dirty="0"/>
          </a:p>
        </p:txBody>
      </p:sp>
      <p:sp>
        <p:nvSpPr>
          <p:cNvPr id="4" name="Text 2"/>
          <p:cNvSpPr/>
          <p:nvPr/>
        </p:nvSpPr>
        <p:spPr>
          <a:xfrm>
            <a:off x="1034421" y="3493770"/>
            <a:ext cx="6955631" cy="1587698"/>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Traditional approaches to fake news detection often rely on pattern matching and statistical models that struggle with nuanced language, context, and evolving deception tactics. Our project leverages the advanced reasoning capabilities of Large Language Models to provide more sophisticated, context-aware verification.</a:t>
            </a:r>
            <a:endParaRPr lang="en-US" sz="1550" dirty="0"/>
          </a:p>
        </p:txBody>
      </p:sp>
      <p:sp>
        <p:nvSpPr>
          <p:cNvPr id="5" name="Text 3"/>
          <p:cNvSpPr/>
          <p:nvPr/>
        </p:nvSpPr>
        <p:spPr>
          <a:xfrm>
            <a:off x="1034420" y="5260062"/>
            <a:ext cx="6955631"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This tool aims to empower users with instant credibility assessment, helping them navigate the complex information landscape with greater confidence and critical awareness.</a:t>
            </a:r>
            <a:endParaRPr lang="en-US" sz="1550" dirty="0"/>
          </a:p>
        </p:txBody>
      </p:sp>
      <p:pic>
        <p:nvPicPr>
          <p:cNvPr id="9" name="Image 0" descr="preencoded.png">
            <a:extLst>
              <a:ext uri="{FF2B5EF4-FFF2-40B4-BE49-F238E27FC236}">
                <a16:creationId xmlns:a16="http://schemas.microsoft.com/office/drawing/2014/main" id="{1E68EC3F-27F7-7FBF-C3DE-098E8A2D5E33}"/>
              </a:ext>
            </a:extLst>
          </p:cNvPr>
          <p:cNvPicPr>
            <a:picLocks noChangeAspect="1"/>
          </p:cNvPicPr>
          <p:nvPr/>
        </p:nvPicPr>
        <p:blipFill>
          <a:blip r:embed="rId3"/>
          <a:stretch>
            <a:fillRect/>
          </a:stretch>
        </p:blipFill>
        <p:spPr>
          <a:xfrm>
            <a:off x="9541042" y="0"/>
            <a:ext cx="5089358"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70930" y="2154706"/>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Problem Statement</a:t>
            </a:r>
            <a:endParaRPr lang="en-US" sz="3900" dirty="0"/>
          </a:p>
        </p:txBody>
      </p:sp>
      <p:sp>
        <p:nvSpPr>
          <p:cNvPr id="4" name="Shape 1"/>
          <p:cNvSpPr/>
          <p:nvPr/>
        </p:nvSpPr>
        <p:spPr>
          <a:xfrm>
            <a:off x="793790" y="4155280"/>
            <a:ext cx="4215289" cy="2459355"/>
          </a:xfrm>
          <a:prstGeom prst="roundRect">
            <a:avLst>
              <a:gd name="adj" fmla="val 4462"/>
            </a:avLst>
          </a:prstGeom>
          <a:solidFill>
            <a:srgbClr val="FFFFFF">
              <a:alpha val="95000"/>
            </a:srgbClr>
          </a:solidFill>
          <a:ln w="22860">
            <a:solidFill>
              <a:srgbClr val="F8ECD3"/>
            </a:solidFill>
            <a:prstDash val="solid"/>
          </a:ln>
        </p:spPr>
        <p:txBody>
          <a:bodyPr/>
          <a:lstStyle/>
          <a:p>
            <a:endParaRPr lang="en-IN"/>
          </a:p>
        </p:txBody>
      </p:sp>
      <p:pic>
        <p:nvPicPr>
          <p:cNvPr id="5" name="Image 1" descr="preencoded.png"/>
          <p:cNvPicPr>
            <a:picLocks noChangeAspect="1"/>
          </p:cNvPicPr>
          <p:nvPr/>
        </p:nvPicPr>
        <p:blipFill>
          <a:blip r:embed="rId3"/>
          <a:stretch>
            <a:fillRect/>
          </a:stretch>
        </p:blipFill>
        <p:spPr>
          <a:xfrm>
            <a:off x="770930" y="4155281"/>
            <a:ext cx="91440" cy="2459355"/>
          </a:xfrm>
          <a:prstGeom prst="rect">
            <a:avLst/>
          </a:prstGeom>
        </p:spPr>
      </p:pic>
      <p:sp>
        <p:nvSpPr>
          <p:cNvPr id="6" name="Text 2"/>
          <p:cNvSpPr/>
          <p:nvPr/>
        </p:nvSpPr>
        <p:spPr>
          <a:xfrm>
            <a:off x="1083588" y="4376499"/>
            <a:ext cx="2552343"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Information Overload</a:t>
            </a:r>
            <a:endParaRPr lang="en-US" sz="1950" dirty="0"/>
          </a:p>
        </p:txBody>
      </p:sp>
      <p:sp>
        <p:nvSpPr>
          <p:cNvPr id="7" name="Text 3"/>
          <p:cNvSpPr/>
          <p:nvPr/>
        </p:nvSpPr>
        <p:spPr>
          <a:xfrm>
            <a:off x="1083588" y="4805720"/>
            <a:ext cx="3704273" cy="127015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Users are bombarded with thousands of articles, posts, and claims daily, making manual verification virtually impossible for the average person.</a:t>
            </a:r>
            <a:endParaRPr lang="en-US" sz="1550" dirty="0"/>
          </a:p>
        </p:txBody>
      </p:sp>
      <p:sp>
        <p:nvSpPr>
          <p:cNvPr id="8" name="Shape 4"/>
          <p:cNvSpPr/>
          <p:nvPr/>
        </p:nvSpPr>
        <p:spPr>
          <a:xfrm>
            <a:off x="5207437" y="4155281"/>
            <a:ext cx="4215408" cy="2459355"/>
          </a:xfrm>
          <a:prstGeom prst="roundRect">
            <a:avLst>
              <a:gd name="adj" fmla="val 4462"/>
            </a:avLst>
          </a:prstGeom>
          <a:solidFill>
            <a:srgbClr val="FFFFFF">
              <a:alpha val="95000"/>
            </a:srgbClr>
          </a:solidFill>
          <a:ln w="22860">
            <a:solidFill>
              <a:srgbClr val="F8ECD3"/>
            </a:solidFill>
            <a:prstDash val="solid"/>
          </a:ln>
        </p:spPr>
        <p:txBody>
          <a:bodyPr/>
          <a:lstStyle/>
          <a:p>
            <a:endParaRPr lang="en-IN"/>
          </a:p>
        </p:txBody>
      </p:sp>
      <p:pic>
        <p:nvPicPr>
          <p:cNvPr id="9" name="Image 2" descr="preencoded.png"/>
          <p:cNvPicPr>
            <a:picLocks noChangeAspect="1"/>
          </p:cNvPicPr>
          <p:nvPr/>
        </p:nvPicPr>
        <p:blipFill>
          <a:blip r:embed="rId3"/>
          <a:stretch>
            <a:fillRect/>
          </a:stretch>
        </p:blipFill>
        <p:spPr>
          <a:xfrm>
            <a:off x="5184577" y="4155281"/>
            <a:ext cx="91440" cy="2459355"/>
          </a:xfrm>
          <a:prstGeom prst="rect">
            <a:avLst/>
          </a:prstGeom>
        </p:spPr>
      </p:pic>
      <p:sp>
        <p:nvSpPr>
          <p:cNvPr id="10" name="Text 5"/>
          <p:cNvSpPr/>
          <p:nvPr/>
        </p:nvSpPr>
        <p:spPr>
          <a:xfrm>
            <a:off x="5497235" y="4376499"/>
            <a:ext cx="294191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Sophisticated Deception</a:t>
            </a:r>
            <a:endParaRPr lang="en-US" sz="1950" dirty="0"/>
          </a:p>
        </p:txBody>
      </p:sp>
      <p:sp>
        <p:nvSpPr>
          <p:cNvPr id="11" name="Text 6"/>
          <p:cNvSpPr/>
          <p:nvPr/>
        </p:nvSpPr>
        <p:spPr>
          <a:xfrm>
            <a:off x="5497235" y="4805720"/>
            <a:ext cx="3704392" cy="1587698"/>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Modern misinformation employs subtle manipulation techniques, emotional triggers, and partial truths that evade simple keyword-based detection systems.</a:t>
            </a:r>
            <a:endParaRPr lang="en-US" sz="1550" dirty="0"/>
          </a:p>
        </p:txBody>
      </p:sp>
      <p:sp>
        <p:nvSpPr>
          <p:cNvPr id="12" name="Shape 7"/>
          <p:cNvSpPr/>
          <p:nvPr/>
        </p:nvSpPr>
        <p:spPr>
          <a:xfrm>
            <a:off x="9621203" y="4155281"/>
            <a:ext cx="4215289" cy="2459355"/>
          </a:xfrm>
          <a:prstGeom prst="roundRect">
            <a:avLst>
              <a:gd name="adj" fmla="val 4462"/>
            </a:avLst>
          </a:prstGeom>
          <a:solidFill>
            <a:srgbClr val="FFFFFF">
              <a:alpha val="95000"/>
            </a:srgbClr>
          </a:solidFill>
          <a:ln w="22860">
            <a:solidFill>
              <a:srgbClr val="F8ECD3"/>
            </a:solidFill>
            <a:prstDash val="solid"/>
          </a:ln>
        </p:spPr>
        <p:txBody>
          <a:bodyPr/>
          <a:lstStyle/>
          <a:p>
            <a:endParaRPr lang="en-IN"/>
          </a:p>
        </p:txBody>
      </p:sp>
      <p:pic>
        <p:nvPicPr>
          <p:cNvPr id="13" name="Image 3" descr="preencoded.png"/>
          <p:cNvPicPr>
            <a:picLocks noChangeAspect="1"/>
          </p:cNvPicPr>
          <p:nvPr/>
        </p:nvPicPr>
        <p:blipFill>
          <a:blip r:embed="rId3"/>
          <a:stretch>
            <a:fillRect/>
          </a:stretch>
        </p:blipFill>
        <p:spPr>
          <a:xfrm>
            <a:off x="9598343" y="4155281"/>
            <a:ext cx="91440" cy="2459355"/>
          </a:xfrm>
          <a:prstGeom prst="rect">
            <a:avLst/>
          </a:prstGeom>
        </p:spPr>
      </p:pic>
      <p:sp>
        <p:nvSpPr>
          <p:cNvPr id="14" name="Text 8"/>
          <p:cNvSpPr/>
          <p:nvPr/>
        </p:nvSpPr>
        <p:spPr>
          <a:xfrm>
            <a:off x="9911001" y="4376499"/>
            <a:ext cx="354651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Limited Access to Verification</a:t>
            </a:r>
            <a:endParaRPr lang="en-US" sz="1950" dirty="0"/>
          </a:p>
        </p:txBody>
      </p:sp>
      <p:sp>
        <p:nvSpPr>
          <p:cNvPr id="15" name="Text 9"/>
          <p:cNvSpPr/>
          <p:nvPr/>
        </p:nvSpPr>
        <p:spPr>
          <a:xfrm>
            <a:off x="9911001" y="4805720"/>
            <a:ext cx="3704273" cy="1587698"/>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Existing fact-checking resources are often slow, cover limited topics, and require users to actively seek verification rather than providing proactive assessment.</a:t>
            </a:r>
            <a:endParaRPr lang="en-US" sz="1550" dirty="0"/>
          </a:p>
        </p:txBody>
      </p:sp>
      <p:sp>
        <p:nvSpPr>
          <p:cNvPr id="16" name="Text 10"/>
          <p:cNvSpPr/>
          <p:nvPr/>
        </p:nvSpPr>
        <p:spPr>
          <a:xfrm>
            <a:off x="828020" y="309205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There is a critical need for an intelligent, accessible tool that can analyze textual content in real-time, assess credibility across multiple dimensions, and provide clear, actionable insights to users regardless of their technical expertise.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17213"/>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Project Objectives</a:t>
            </a:r>
            <a:endParaRPr lang="en-US" sz="3900" dirty="0"/>
          </a:p>
        </p:txBody>
      </p:sp>
      <p:sp>
        <p:nvSpPr>
          <p:cNvPr id="3" name="Text 1"/>
          <p:cNvSpPr/>
          <p:nvPr/>
        </p:nvSpPr>
        <p:spPr>
          <a:xfrm>
            <a:off x="793790" y="253412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01</a:t>
            </a:r>
            <a:endParaRPr lang="en-US" sz="1550" dirty="0"/>
          </a:p>
        </p:txBody>
      </p:sp>
      <p:pic>
        <p:nvPicPr>
          <p:cNvPr id="4" name="Image 0" descr="preencoded.png"/>
          <p:cNvPicPr>
            <a:picLocks noChangeAspect="1"/>
          </p:cNvPicPr>
          <p:nvPr/>
        </p:nvPicPr>
        <p:blipFill>
          <a:blip r:embed="rId3"/>
          <a:stretch>
            <a:fillRect/>
          </a:stretch>
        </p:blipFill>
        <p:spPr>
          <a:xfrm>
            <a:off x="793790" y="2848451"/>
            <a:ext cx="6422231" cy="22860"/>
          </a:xfrm>
          <a:prstGeom prst="rect">
            <a:avLst/>
          </a:prstGeom>
        </p:spPr>
      </p:pic>
      <p:sp>
        <p:nvSpPr>
          <p:cNvPr id="5" name="Text 2"/>
          <p:cNvSpPr/>
          <p:nvPr/>
        </p:nvSpPr>
        <p:spPr>
          <a:xfrm>
            <a:off x="793790" y="2993350"/>
            <a:ext cx="5195768"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Develop an LLM-Powered Detection System</a:t>
            </a:r>
            <a:endParaRPr lang="en-US" sz="1950" dirty="0"/>
          </a:p>
        </p:txBody>
      </p:sp>
      <p:sp>
        <p:nvSpPr>
          <p:cNvPr id="6" name="Text 3"/>
          <p:cNvSpPr/>
          <p:nvPr/>
        </p:nvSpPr>
        <p:spPr>
          <a:xfrm>
            <a:off x="793790" y="3422571"/>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Create a robust verification engine using Google Gemini's advanced language understanding to analyze news content for authenticity markers, logical consistency, and credibility indicators.</a:t>
            </a:r>
            <a:endParaRPr lang="en-US" sz="1550" dirty="0"/>
          </a:p>
        </p:txBody>
      </p:sp>
      <p:sp>
        <p:nvSpPr>
          <p:cNvPr id="7" name="Text 4"/>
          <p:cNvSpPr/>
          <p:nvPr/>
        </p:nvSpPr>
        <p:spPr>
          <a:xfrm>
            <a:off x="7414379" y="253412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02</a:t>
            </a:r>
            <a:endParaRPr lang="en-US" sz="1550" dirty="0"/>
          </a:p>
        </p:txBody>
      </p:sp>
      <p:pic>
        <p:nvPicPr>
          <p:cNvPr id="8" name="Image 1" descr="preencoded.png"/>
          <p:cNvPicPr>
            <a:picLocks noChangeAspect="1"/>
          </p:cNvPicPr>
          <p:nvPr/>
        </p:nvPicPr>
        <p:blipFill>
          <a:blip r:embed="rId3"/>
          <a:stretch>
            <a:fillRect/>
          </a:stretch>
        </p:blipFill>
        <p:spPr>
          <a:xfrm>
            <a:off x="7414379" y="2848451"/>
            <a:ext cx="6422231" cy="22860"/>
          </a:xfrm>
          <a:prstGeom prst="rect">
            <a:avLst/>
          </a:prstGeom>
        </p:spPr>
      </p:pic>
      <p:sp>
        <p:nvSpPr>
          <p:cNvPr id="9" name="Text 5"/>
          <p:cNvSpPr/>
          <p:nvPr/>
        </p:nvSpPr>
        <p:spPr>
          <a:xfrm>
            <a:off x="7414379" y="2993350"/>
            <a:ext cx="398204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Design an Intuitive User Interface</a:t>
            </a:r>
            <a:endParaRPr lang="en-US" sz="1950" dirty="0"/>
          </a:p>
        </p:txBody>
      </p:sp>
      <p:sp>
        <p:nvSpPr>
          <p:cNvPr id="10" name="Text 6"/>
          <p:cNvSpPr/>
          <p:nvPr/>
        </p:nvSpPr>
        <p:spPr>
          <a:xfrm>
            <a:off x="7414379" y="3422571"/>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Build a web-based platform where users can submit text or URLs for analysis, receive immediate feedback, and understand the reasoning behind credibility assessments.</a:t>
            </a:r>
            <a:endParaRPr lang="en-US" sz="1550" dirty="0"/>
          </a:p>
        </p:txBody>
      </p:sp>
      <p:sp>
        <p:nvSpPr>
          <p:cNvPr id="11" name="Text 7"/>
          <p:cNvSpPr/>
          <p:nvPr/>
        </p:nvSpPr>
        <p:spPr>
          <a:xfrm>
            <a:off x="793790" y="4585396"/>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03</a:t>
            </a:r>
            <a:endParaRPr lang="en-US" sz="1550" dirty="0"/>
          </a:p>
        </p:txBody>
      </p:sp>
      <p:pic>
        <p:nvPicPr>
          <p:cNvPr id="12" name="Image 2" descr="preencoded.png"/>
          <p:cNvPicPr>
            <a:picLocks noChangeAspect="1"/>
          </p:cNvPicPr>
          <p:nvPr/>
        </p:nvPicPr>
        <p:blipFill>
          <a:blip r:embed="rId3"/>
          <a:stretch>
            <a:fillRect/>
          </a:stretch>
        </p:blipFill>
        <p:spPr>
          <a:xfrm>
            <a:off x="793790" y="5016937"/>
            <a:ext cx="6422231" cy="22860"/>
          </a:xfrm>
          <a:prstGeom prst="rect">
            <a:avLst/>
          </a:prstGeom>
        </p:spPr>
      </p:pic>
      <p:sp>
        <p:nvSpPr>
          <p:cNvPr id="13" name="Text 8"/>
          <p:cNvSpPr/>
          <p:nvPr/>
        </p:nvSpPr>
        <p:spPr>
          <a:xfrm>
            <a:off x="793790" y="4968948"/>
            <a:ext cx="4593908"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Implement Multi-Dimensional Analysis</a:t>
            </a:r>
            <a:endParaRPr lang="en-US" sz="1950" dirty="0"/>
          </a:p>
        </p:txBody>
      </p:sp>
      <p:sp>
        <p:nvSpPr>
          <p:cNvPr id="14" name="Text 9"/>
          <p:cNvSpPr/>
          <p:nvPr/>
        </p:nvSpPr>
        <p:spPr>
          <a:xfrm>
            <a:off x="793790" y="5349955"/>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Evaluate content across multiple factors including source credibility, emotional manipulation, factual consistency, and linguistic patterns that characterize misinformation.</a:t>
            </a:r>
            <a:endParaRPr lang="en-US" sz="1550" dirty="0"/>
          </a:p>
        </p:txBody>
      </p:sp>
      <p:sp>
        <p:nvSpPr>
          <p:cNvPr id="15" name="Text 10"/>
          <p:cNvSpPr/>
          <p:nvPr/>
        </p:nvSpPr>
        <p:spPr>
          <a:xfrm>
            <a:off x="7414379" y="4528182"/>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C2926"/>
                </a:solidFill>
                <a:latin typeface="Bricolage Grotesque Light" pitchFamily="34" charset="0"/>
                <a:ea typeface="Bricolage Grotesque Light" pitchFamily="34" charset="-122"/>
                <a:cs typeface="Bricolage Grotesque Light" pitchFamily="34" charset="-120"/>
              </a:rPr>
              <a:t>04</a:t>
            </a:r>
            <a:endParaRPr lang="en-US" sz="1550" dirty="0"/>
          </a:p>
        </p:txBody>
      </p:sp>
      <p:pic>
        <p:nvPicPr>
          <p:cNvPr id="16" name="Image 3" descr="preencoded.png"/>
          <p:cNvPicPr>
            <a:picLocks noChangeAspect="1"/>
          </p:cNvPicPr>
          <p:nvPr/>
        </p:nvPicPr>
        <p:blipFill>
          <a:blip r:embed="rId3"/>
          <a:stretch>
            <a:fillRect/>
          </a:stretch>
        </p:blipFill>
        <p:spPr>
          <a:xfrm>
            <a:off x="7414379" y="5016937"/>
            <a:ext cx="6422231" cy="22860"/>
          </a:xfrm>
          <a:prstGeom prst="rect">
            <a:avLst/>
          </a:prstGeom>
        </p:spPr>
      </p:pic>
      <p:sp>
        <p:nvSpPr>
          <p:cNvPr id="17" name="Text 11"/>
          <p:cNvSpPr/>
          <p:nvPr/>
        </p:nvSpPr>
        <p:spPr>
          <a:xfrm>
            <a:off x="7414379" y="4968948"/>
            <a:ext cx="4943118"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Establish Comprehensive Documentation</a:t>
            </a:r>
            <a:endParaRPr lang="en-US" sz="1950" dirty="0"/>
          </a:p>
        </p:txBody>
      </p:sp>
      <p:sp>
        <p:nvSpPr>
          <p:cNvPr id="18" name="Text 12"/>
          <p:cNvSpPr/>
          <p:nvPr/>
        </p:nvSpPr>
        <p:spPr>
          <a:xfrm>
            <a:off x="7414378" y="5283210"/>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2C2926"/>
                </a:solidFill>
                <a:latin typeface="Inter" pitchFamily="34" charset="0"/>
                <a:ea typeface="Inter" pitchFamily="34" charset="-122"/>
                <a:cs typeface="Inter" pitchFamily="34" charset="-120"/>
              </a:rPr>
              <a:t>Maintain detailed records of all analyses in a structured database to enable pattern recognition, improve model performance, and provide transparency in the verification process.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5994038" y="180083"/>
            <a:ext cx="3232071" cy="403979"/>
          </a:xfrm>
          <a:prstGeom prst="rect">
            <a:avLst/>
          </a:prstGeom>
          <a:noFill/>
          <a:ln/>
        </p:spPr>
        <p:txBody>
          <a:bodyPr wrap="none" lIns="0" tIns="0" rIns="0" bIns="0" rtlCol="0" anchor="t"/>
          <a:lstStyle/>
          <a:p>
            <a:pPr marL="0" indent="0" algn="l">
              <a:lnSpc>
                <a:spcPts val="3150"/>
              </a:lnSpc>
              <a:buNone/>
            </a:pPr>
            <a:r>
              <a:rPr lang="en-US" sz="2500" dirty="0">
                <a:solidFill>
                  <a:srgbClr val="2C2926"/>
                </a:solidFill>
                <a:latin typeface="Bricolage Grotesque Semi Bold" pitchFamily="34" charset="0"/>
                <a:ea typeface="Bricolage Grotesque Semi Bold" pitchFamily="34" charset="-122"/>
                <a:cs typeface="Bricolage Grotesque Semi Bold" pitchFamily="34" charset="-120"/>
              </a:rPr>
              <a:t>Key Outcomes</a:t>
            </a:r>
            <a:endParaRPr lang="en-US" sz="2500" dirty="0"/>
          </a:p>
        </p:txBody>
      </p:sp>
      <p:sp>
        <p:nvSpPr>
          <p:cNvPr id="4" name="Shape 1"/>
          <p:cNvSpPr/>
          <p:nvPr/>
        </p:nvSpPr>
        <p:spPr>
          <a:xfrm>
            <a:off x="6008252" y="767543"/>
            <a:ext cx="8263578" cy="1247996"/>
          </a:xfrm>
          <a:prstGeom prst="roundRect">
            <a:avLst>
              <a:gd name="adj" fmla="val 3660"/>
            </a:avLst>
          </a:prstGeom>
          <a:solidFill>
            <a:srgbClr val="FFFFFF"/>
          </a:solidFill>
          <a:ln w="7620">
            <a:solidFill>
              <a:srgbClr val="F8ECD3"/>
            </a:solidFill>
            <a:prstDash val="solid"/>
          </a:ln>
        </p:spPr>
        <p:txBody>
          <a:bodyPr/>
          <a:lstStyle/>
          <a:p>
            <a:endParaRPr lang="en-IN" dirty="0"/>
          </a:p>
        </p:txBody>
      </p:sp>
      <p:pic>
        <p:nvPicPr>
          <p:cNvPr id="5" name="Image 1" descr="preencoded.png"/>
          <p:cNvPicPr>
            <a:picLocks noChangeAspect="1"/>
          </p:cNvPicPr>
          <p:nvPr/>
        </p:nvPicPr>
        <p:blipFill>
          <a:blip r:embed="rId3"/>
          <a:stretch>
            <a:fillRect/>
          </a:stretch>
        </p:blipFill>
        <p:spPr>
          <a:xfrm>
            <a:off x="6081820" y="820065"/>
            <a:ext cx="387787" cy="387787"/>
          </a:xfrm>
          <a:prstGeom prst="rect">
            <a:avLst/>
          </a:prstGeom>
        </p:spPr>
      </p:pic>
      <p:sp>
        <p:nvSpPr>
          <p:cNvPr id="7" name="Text 2"/>
          <p:cNvSpPr/>
          <p:nvPr/>
        </p:nvSpPr>
        <p:spPr>
          <a:xfrm>
            <a:off x="6169341" y="1237070"/>
            <a:ext cx="1693664" cy="172712"/>
          </a:xfrm>
          <a:prstGeom prst="rect">
            <a:avLst/>
          </a:prstGeom>
          <a:noFill/>
          <a:ln/>
        </p:spPr>
        <p:txBody>
          <a:bodyPr wrap="none" lIns="0" tIns="0" rIns="0" bIns="0" rtlCol="0" anchor="t"/>
          <a:lstStyle/>
          <a:p>
            <a:pPr marL="0" indent="0" algn="l">
              <a:lnSpc>
                <a:spcPts val="1550"/>
              </a:lnSpc>
              <a:buNone/>
            </a:pPr>
            <a:r>
              <a:rPr lang="en-US" sz="1250" dirty="0">
                <a:solidFill>
                  <a:srgbClr val="2C2926"/>
                </a:solidFill>
                <a:latin typeface="Bricolage Grotesque Semi Bold" pitchFamily="34" charset="0"/>
                <a:ea typeface="Bricolage Grotesque Semi Bold" pitchFamily="34" charset="-122"/>
                <a:cs typeface="Bricolage Grotesque Semi Bold" pitchFamily="34" charset="-120"/>
              </a:rPr>
              <a:t>Real-Time Verification</a:t>
            </a:r>
            <a:endParaRPr lang="en-US" sz="1250" dirty="0"/>
          </a:p>
        </p:txBody>
      </p:sp>
      <p:sp>
        <p:nvSpPr>
          <p:cNvPr id="8" name="Text 3"/>
          <p:cNvSpPr/>
          <p:nvPr/>
        </p:nvSpPr>
        <p:spPr>
          <a:xfrm>
            <a:off x="6435612" y="1487497"/>
            <a:ext cx="7836218" cy="413623"/>
          </a:xfrm>
          <a:prstGeom prst="rect">
            <a:avLst/>
          </a:prstGeom>
          <a:noFill/>
          <a:ln/>
        </p:spPr>
        <p:txBody>
          <a:bodyPr wrap="square" lIns="0" tIns="0" rIns="0" bIns="0" rtlCol="0" anchor="t"/>
          <a:lstStyle/>
          <a:p>
            <a:pPr marL="0" indent="0" algn="l">
              <a:lnSpc>
                <a:spcPts val="1600"/>
              </a:lnSpc>
              <a:buNone/>
            </a:pPr>
            <a:r>
              <a:rPr lang="en-US" sz="1000" dirty="0">
                <a:solidFill>
                  <a:srgbClr val="2C2926"/>
                </a:solidFill>
                <a:latin typeface="Inter" pitchFamily="34" charset="0"/>
                <a:ea typeface="Inter" pitchFamily="34" charset="-122"/>
                <a:cs typeface="Inter" pitchFamily="34" charset="-120"/>
              </a:rPr>
              <a:t>Users receive instant credibility assessments of news articles and social media posts, enabling informed decision-making before sharing or acting on information.</a:t>
            </a:r>
            <a:endParaRPr lang="en-US" sz="1000" dirty="0"/>
          </a:p>
        </p:txBody>
      </p:sp>
      <p:sp>
        <p:nvSpPr>
          <p:cNvPr id="9" name="Shape 4"/>
          <p:cNvSpPr/>
          <p:nvPr/>
        </p:nvSpPr>
        <p:spPr>
          <a:xfrm>
            <a:off x="6043627" y="2201541"/>
            <a:ext cx="8254128" cy="1483638"/>
          </a:xfrm>
          <a:prstGeom prst="roundRect">
            <a:avLst>
              <a:gd name="adj" fmla="val 3660"/>
            </a:avLst>
          </a:prstGeom>
          <a:solidFill>
            <a:srgbClr val="FFFFFF"/>
          </a:solidFill>
          <a:ln w="7620">
            <a:solidFill>
              <a:srgbClr val="F8ECD3"/>
            </a:solidFill>
            <a:prstDash val="solid"/>
          </a:ln>
        </p:spPr>
        <p:txBody>
          <a:bodyPr/>
          <a:lstStyle/>
          <a:p>
            <a:endParaRPr lang="en-IN" dirty="0"/>
          </a:p>
        </p:txBody>
      </p:sp>
      <p:pic>
        <p:nvPicPr>
          <p:cNvPr id="10" name="Image 3" descr="preencoded.png"/>
          <p:cNvPicPr>
            <a:picLocks noChangeAspect="1"/>
          </p:cNvPicPr>
          <p:nvPr/>
        </p:nvPicPr>
        <p:blipFill>
          <a:blip r:embed="rId4"/>
          <a:stretch>
            <a:fillRect/>
          </a:stretch>
        </p:blipFill>
        <p:spPr>
          <a:xfrm>
            <a:off x="6101491" y="2241947"/>
            <a:ext cx="387787" cy="387787"/>
          </a:xfrm>
          <a:prstGeom prst="rect">
            <a:avLst/>
          </a:prstGeom>
        </p:spPr>
      </p:pic>
      <p:sp>
        <p:nvSpPr>
          <p:cNvPr id="12" name="Text 5"/>
          <p:cNvSpPr/>
          <p:nvPr/>
        </p:nvSpPr>
        <p:spPr>
          <a:xfrm>
            <a:off x="6295385" y="2666966"/>
            <a:ext cx="2629376" cy="201930"/>
          </a:xfrm>
          <a:prstGeom prst="rect">
            <a:avLst/>
          </a:prstGeom>
          <a:noFill/>
          <a:ln/>
        </p:spPr>
        <p:txBody>
          <a:bodyPr wrap="none" lIns="0" tIns="0" rIns="0" bIns="0" rtlCol="0" anchor="t"/>
          <a:lstStyle/>
          <a:p>
            <a:pPr marL="0" indent="0" algn="l">
              <a:lnSpc>
                <a:spcPts val="1550"/>
              </a:lnSpc>
              <a:buNone/>
            </a:pPr>
            <a:r>
              <a:rPr lang="en-US" sz="1250" dirty="0">
                <a:solidFill>
                  <a:srgbClr val="2C2926"/>
                </a:solidFill>
                <a:latin typeface="Bricolage Grotesque Semi Bold" pitchFamily="34" charset="0"/>
                <a:ea typeface="Bricolage Grotesque Semi Bold" pitchFamily="34" charset="-122"/>
                <a:cs typeface="Bricolage Grotesque Semi Bold" pitchFamily="34" charset="-120"/>
              </a:rPr>
              <a:t>Advanced Context Understanding</a:t>
            </a:r>
            <a:endParaRPr lang="en-US" sz="1250" dirty="0"/>
          </a:p>
        </p:txBody>
      </p:sp>
      <p:sp>
        <p:nvSpPr>
          <p:cNvPr id="13" name="Text 6"/>
          <p:cNvSpPr/>
          <p:nvPr/>
        </p:nvSpPr>
        <p:spPr>
          <a:xfrm>
            <a:off x="6485525" y="2943360"/>
            <a:ext cx="7836218" cy="413623"/>
          </a:xfrm>
          <a:prstGeom prst="rect">
            <a:avLst/>
          </a:prstGeom>
          <a:noFill/>
          <a:ln/>
        </p:spPr>
        <p:txBody>
          <a:bodyPr wrap="square" lIns="0" tIns="0" rIns="0" bIns="0" rtlCol="0" anchor="t"/>
          <a:lstStyle/>
          <a:p>
            <a:pPr marL="0" indent="0" algn="l">
              <a:lnSpc>
                <a:spcPts val="1600"/>
              </a:lnSpc>
              <a:buNone/>
            </a:pPr>
            <a:r>
              <a:rPr lang="en-US" sz="1000" dirty="0">
                <a:solidFill>
                  <a:srgbClr val="2C2926"/>
                </a:solidFill>
                <a:latin typeface="Inter" pitchFamily="34" charset="0"/>
                <a:ea typeface="Inter" pitchFamily="34" charset="-122"/>
                <a:cs typeface="Inter" pitchFamily="34" charset="-120"/>
              </a:rPr>
              <a:t>The system leverages Gemini's natural language processing to understand nuanced context, detect subtle manipulation, and identify sophisticated misinformation tactics.</a:t>
            </a:r>
            <a:endParaRPr lang="en-US" sz="1000" dirty="0"/>
          </a:p>
        </p:txBody>
      </p:sp>
      <p:sp>
        <p:nvSpPr>
          <p:cNvPr id="14" name="Shape 7"/>
          <p:cNvSpPr/>
          <p:nvPr/>
        </p:nvSpPr>
        <p:spPr>
          <a:xfrm>
            <a:off x="6043627" y="3945924"/>
            <a:ext cx="8263578" cy="1483638"/>
          </a:xfrm>
          <a:prstGeom prst="roundRect">
            <a:avLst>
              <a:gd name="adj" fmla="val 3660"/>
            </a:avLst>
          </a:prstGeom>
          <a:solidFill>
            <a:srgbClr val="FFFFFF"/>
          </a:solidFill>
          <a:ln w="7620">
            <a:solidFill>
              <a:srgbClr val="F8ECD3"/>
            </a:solidFill>
            <a:prstDash val="solid"/>
          </a:ln>
        </p:spPr>
        <p:txBody>
          <a:bodyPr/>
          <a:lstStyle/>
          <a:p>
            <a:endParaRPr lang="en-IN" dirty="0"/>
          </a:p>
        </p:txBody>
      </p:sp>
      <p:pic>
        <p:nvPicPr>
          <p:cNvPr id="15" name="Image 5" descr="preencoded.png"/>
          <p:cNvPicPr>
            <a:picLocks noChangeAspect="1"/>
          </p:cNvPicPr>
          <p:nvPr/>
        </p:nvPicPr>
        <p:blipFill>
          <a:blip r:embed="rId5"/>
          <a:stretch>
            <a:fillRect/>
          </a:stretch>
        </p:blipFill>
        <p:spPr>
          <a:xfrm>
            <a:off x="6106777" y="4000627"/>
            <a:ext cx="337874" cy="387787"/>
          </a:xfrm>
          <a:prstGeom prst="rect">
            <a:avLst/>
          </a:prstGeom>
        </p:spPr>
      </p:pic>
      <p:sp>
        <p:nvSpPr>
          <p:cNvPr id="17" name="Text 8"/>
          <p:cNvSpPr/>
          <p:nvPr/>
        </p:nvSpPr>
        <p:spPr>
          <a:xfrm>
            <a:off x="6217920" y="4417632"/>
            <a:ext cx="1616035" cy="201930"/>
          </a:xfrm>
          <a:prstGeom prst="rect">
            <a:avLst/>
          </a:prstGeom>
          <a:noFill/>
          <a:ln/>
        </p:spPr>
        <p:txBody>
          <a:bodyPr wrap="none" lIns="0" tIns="0" rIns="0" bIns="0" rtlCol="0" anchor="t"/>
          <a:lstStyle/>
          <a:p>
            <a:pPr marL="0" indent="0" algn="l">
              <a:lnSpc>
                <a:spcPts val="1550"/>
              </a:lnSpc>
              <a:buNone/>
            </a:pPr>
            <a:r>
              <a:rPr lang="en-US" sz="1250" dirty="0">
                <a:solidFill>
                  <a:srgbClr val="2C2926"/>
                </a:solidFill>
                <a:latin typeface="Bricolage Grotesque Semi Bold" pitchFamily="34" charset="0"/>
                <a:ea typeface="Bricolage Grotesque Semi Bold" pitchFamily="34" charset="-122"/>
                <a:cs typeface="Bricolage Grotesque Semi Bold" pitchFamily="34" charset="-120"/>
              </a:rPr>
              <a:t>Accessible Platform</a:t>
            </a:r>
            <a:endParaRPr lang="en-US" sz="1250" dirty="0"/>
          </a:p>
        </p:txBody>
      </p:sp>
      <p:sp>
        <p:nvSpPr>
          <p:cNvPr id="18" name="Text 9"/>
          <p:cNvSpPr/>
          <p:nvPr/>
        </p:nvSpPr>
        <p:spPr>
          <a:xfrm>
            <a:off x="6435612" y="4745321"/>
            <a:ext cx="7836218" cy="413623"/>
          </a:xfrm>
          <a:prstGeom prst="rect">
            <a:avLst/>
          </a:prstGeom>
          <a:noFill/>
          <a:ln/>
        </p:spPr>
        <p:txBody>
          <a:bodyPr wrap="square" lIns="0" tIns="0" rIns="0" bIns="0" rtlCol="0" anchor="t"/>
          <a:lstStyle/>
          <a:p>
            <a:pPr marL="0" indent="0" algn="l">
              <a:lnSpc>
                <a:spcPts val="1600"/>
              </a:lnSpc>
              <a:buNone/>
            </a:pPr>
            <a:r>
              <a:rPr lang="en-US" sz="1000" dirty="0">
                <a:solidFill>
                  <a:srgbClr val="2C2926"/>
                </a:solidFill>
                <a:latin typeface="Inter" pitchFamily="34" charset="0"/>
                <a:ea typeface="Inter" pitchFamily="34" charset="-122"/>
                <a:cs typeface="Inter" pitchFamily="34" charset="-120"/>
              </a:rPr>
              <a:t>A clean, responsive web interface makes the tool available to non-technical users, democratizing access to advanced verification technology.</a:t>
            </a:r>
            <a:endParaRPr lang="en-US" sz="1000" dirty="0"/>
          </a:p>
        </p:txBody>
      </p:sp>
      <p:sp>
        <p:nvSpPr>
          <p:cNvPr id="19" name="Shape 10"/>
          <p:cNvSpPr/>
          <p:nvPr/>
        </p:nvSpPr>
        <p:spPr>
          <a:xfrm>
            <a:off x="6053077" y="5702209"/>
            <a:ext cx="8254128" cy="1483638"/>
          </a:xfrm>
          <a:prstGeom prst="roundRect">
            <a:avLst>
              <a:gd name="adj" fmla="val 3660"/>
            </a:avLst>
          </a:prstGeom>
          <a:solidFill>
            <a:srgbClr val="FFFFFF"/>
          </a:solidFill>
          <a:ln w="7620">
            <a:solidFill>
              <a:srgbClr val="F8ECD3"/>
            </a:solidFill>
            <a:prstDash val="solid"/>
          </a:ln>
        </p:spPr>
        <p:txBody>
          <a:bodyPr/>
          <a:lstStyle/>
          <a:p>
            <a:endParaRPr lang="en-IN"/>
          </a:p>
        </p:txBody>
      </p:sp>
      <p:pic>
        <p:nvPicPr>
          <p:cNvPr id="20" name="Image 7" descr="preencoded.png"/>
          <p:cNvPicPr>
            <a:picLocks noChangeAspect="1"/>
          </p:cNvPicPr>
          <p:nvPr/>
        </p:nvPicPr>
        <p:blipFill>
          <a:blip r:embed="rId6"/>
          <a:stretch>
            <a:fillRect/>
          </a:stretch>
        </p:blipFill>
        <p:spPr>
          <a:xfrm>
            <a:off x="6097738" y="5760645"/>
            <a:ext cx="387787" cy="387787"/>
          </a:xfrm>
          <a:prstGeom prst="rect">
            <a:avLst/>
          </a:prstGeom>
        </p:spPr>
      </p:pic>
      <p:sp>
        <p:nvSpPr>
          <p:cNvPr id="22" name="Text 11"/>
          <p:cNvSpPr/>
          <p:nvPr/>
        </p:nvSpPr>
        <p:spPr>
          <a:xfrm>
            <a:off x="6246970" y="6127289"/>
            <a:ext cx="1616035" cy="201930"/>
          </a:xfrm>
          <a:prstGeom prst="rect">
            <a:avLst/>
          </a:prstGeom>
          <a:noFill/>
          <a:ln/>
        </p:spPr>
        <p:txBody>
          <a:bodyPr wrap="none" lIns="0" tIns="0" rIns="0" bIns="0" rtlCol="0" anchor="t"/>
          <a:lstStyle/>
          <a:p>
            <a:pPr marL="0" indent="0" algn="l">
              <a:lnSpc>
                <a:spcPts val="1550"/>
              </a:lnSpc>
              <a:buNone/>
            </a:pPr>
            <a:r>
              <a:rPr lang="en-US" sz="1250" dirty="0">
                <a:solidFill>
                  <a:srgbClr val="2C2926"/>
                </a:solidFill>
                <a:latin typeface="Bricolage Grotesque Semi Bold" pitchFamily="34" charset="0"/>
                <a:ea typeface="Bricolage Grotesque Semi Bold" pitchFamily="34" charset="-122"/>
                <a:cs typeface="Bricolage Grotesque Semi Bold" pitchFamily="34" charset="-120"/>
              </a:rPr>
              <a:t>Analysis Repository</a:t>
            </a:r>
            <a:endParaRPr lang="en-US" sz="1250" dirty="0"/>
          </a:p>
        </p:txBody>
      </p:sp>
      <p:sp>
        <p:nvSpPr>
          <p:cNvPr id="23" name="Text 12"/>
          <p:cNvSpPr/>
          <p:nvPr/>
        </p:nvSpPr>
        <p:spPr>
          <a:xfrm>
            <a:off x="6435612" y="6375116"/>
            <a:ext cx="7836218" cy="413623"/>
          </a:xfrm>
          <a:prstGeom prst="rect">
            <a:avLst/>
          </a:prstGeom>
          <a:noFill/>
          <a:ln/>
        </p:spPr>
        <p:txBody>
          <a:bodyPr wrap="square" lIns="0" tIns="0" rIns="0" bIns="0" rtlCol="0" anchor="t"/>
          <a:lstStyle/>
          <a:p>
            <a:pPr marL="0" indent="0" algn="l">
              <a:lnSpc>
                <a:spcPts val="1600"/>
              </a:lnSpc>
              <a:buNone/>
            </a:pPr>
            <a:r>
              <a:rPr lang="en-US" sz="1000" dirty="0">
                <a:solidFill>
                  <a:srgbClr val="2C2926"/>
                </a:solidFill>
                <a:latin typeface="Inter" pitchFamily="34" charset="0"/>
                <a:ea typeface="Inter" pitchFamily="34" charset="-122"/>
                <a:cs typeface="Inter" pitchFamily="34" charset="-120"/>
              </a:rPr>
              <a:t>All verification results are stored systematically, creating a valuable dataset for research, pattern analysis, and continuous improvement of detection algorithms.</a:t>
            </a:r>
            <a:endParaRPr lang="en-US" sz="1000" dirty="0"/>
          </a:p>
        </p:txBody>
      </p:sp>
      <p:pic>
        <p:nvPicPr>
          <p:cNvPr id="24" name="Image 0" descr="preencoded.png">
            <a:extLst>
              <a:ext uri="{FF2B5EF4-FFF2-40B4-BE49-F238E27FC236}">
                <a16:creationId xmlns:a16="http://schemas.microsoft.com/office/drawing/2014/main" id="{62604DCA-2BBD-8652-1CB3-146C1DB23F93}"/>
              </a:ext>
            </a:extLst>
          </p:cNvPr>
          <p:cNvPicPr>
            <a:picLocks noChangeAspect="1"/>
          </p:cNvPicPr>
          <p:nvPr/>
        </p:nvPicPr>
        <p:blipFill>
          <a:blip r:embed="rId7"/>
          <a:stretch>
            <a:fillRect/>
          </a:stretch>
        </p:blipFill>
        <p:spPr>
          <a:xfrm>
            <a:off x="652342" y="216872"/>
            <a:ext cx="4017764" cy="4017764"/>
          </a:xfrm>
          <a:prstGeom prst="rect">
            <a:avLst/>
          </a:prstGeom>
        </p:spPr>
      </p:pic>
      <p:sp>
        <p:nvSpPr>
          <p:cNvPr id="26" name="TextBox 25">
            <a:extLst>
              <a:ext uri="{FF2B5EF4-FFF2-40B4-BE49-F238E27FC236}">
                <a16:creationId xmlns:a16="http://schemas.microsoft.com/office/drawing/2014/main" id="{3170E154-F959-433C-B44E-9E7B8FCA7FF3}"/>
              </a:ext>
            </a:extLst>
          </p:cNvPr>
          <p:cNvSpPr txBox="1"/>
          <p:nvPr/>
        </p:nvSpPr>
        <p:spPr>
          <a:xfrm>
            <a:off x="652342" y="4587633"/>
            <a:ext cx="4251960" cy="1477328"/>
          </a:xfrm>
          <a:prstGeom prst="rect">
            <a:avLst/>
          </a:prstGeom>
          <a:noFill/>
        </p:spPr>
        <p:txBody>
          <a:bodyPr wrap="square" rtlCol="0">
            <a:spAutoFit/>
          </a:bodyPr>
          <a:lstStyle/>
          <a:p>
            <a:r>
              <a:rPr lang="en-US" b="1" dirty="0">
                <a:latin typeface="Barlow" pitchFamily="34" charset="0"/>
                <a:ea typeface="Barlow" pitchFamily="34" charset="-122"/>
                <a:cs typeface="Barlow" pitchFamily="34" charset="-120"/>
              </a:rPr>
              <a:t>Impact:</a:t>
            </a:r>
            <a:r>
              <a:rPr lang="en-US" dirty="0">
                <a:latin typeface="Barlow" pitchFamily="34" charset="0"/>
                <a:ea typeface="Barlow" pitchFamily="34" charset="-122"/>
                <a:cs typeface="Barlow" pitchFamily="34" charset="-120"/>
              </a:rPr>
              <a:t> Automated verification tools can reduce the spread of misinformaton by up to 80% when integrated into content distribution platforms.</a:t>
            </a:r>
            <a:endParaRPr lang="en-US" dirty="0"/>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427559" y="125969"/>
            <a:ext cx="4044315" cy="505539"/>
          </a:xfrm>
          <a:prstGeom prst="rect">
            <a:avLst/>
          </a:prstGeom>
          <a:noFill/>
          <a:ln/>
        </p:spPr>
        <p:txBody>
          <a:bodyPr wrap="none" lIns="0" tIns="0" rIns="0" bIns="0" rtlCol="0" anchor="t"/>
          <a:lstStyle/>
          <a:p>
            <a:pPr marL="0" indent="0" algn="l">
              <a:lnSpc>
                <a:spcPts val="3950"/>
              </a:lnSpc>
              <a:buNone/>
            </a:pPr>
            <a:r>
              <a:rPr lang="en-US" sz="3150" dirty="0">
                <a:solidFill>
                  <a:srgbClr val="2C2926"/>
                </a:solidFill>
                <a:latin typeface="Bricolage Grotesque Semi Bold" pitchFamily="34" charset="0"/>
                <a:ea typeface="Bricolage Grotesque Semi Bold" pitchFamily="34" charset="-122"/>
                <a:cs typeface="Bricolage Grotesque Semi Bold" pitchFamily="34" charset="-120"/>
              </a:rPr>
              <a:t>System Overview</a:t>
            </a:r>
            <a:endParaRPr lang="en-US" sz="3150" dirty="0"/>
          </a:p>
        </p:txBody>
      </p:sp>
      <p:sp>
        <p:nvSpPr>
          <p:cNvPr id="3" name="Text 1"/>
          <p:cNvSpPr/>
          <p:nvPr/>
        </p:nvSpPr>
        <p:spPr>
          <a:xfrm>
            <a:off x="1468160" y="646747"/>
            <a:ext cx="11693962" cy="517684"/>
          </a:xfrm>
          <a:prstGeom prst="rect">
            <a:avLst/>
          </a:prstGeom>
          <a:noFill/>
          <a:ln/>
        </p:spPr>
        <p:txBody>
          <a:bodyPr wrap="square" lIns="0" tIns="0" rIns="0" bIns="0" rtlCol="0" anchor="t"/>
          <a:lstStyle/>
          <a:p>
            <a:pPr marL="0" indent="0" algn="l">
              <a:lnSpc>
                <a:spcPts val="2000"/>
              </a:lnSpc>
              <a:buNone/>
            </a:pPr>
            <a:r>
              <a:rPr lang="en-US" sz="1400" dirty="0">
                <a:solidFill>
                  <a:srgbClr val="2C2926"/>
                </a:solidFill>
                <a:latin typeface="Inter" pitchFamily="34" charset="0"/>
                <a:ea typeface="Inter" pitchFamily="34" charset="-122"/>
                <a:cs typeface="Inter" pitchFamily="34" charset="-120"/>
              </a:rPr>
              <a:t>Our fake news detection tool operates as a comprehensive web application that seamlessly integrates user interaction, intelligent processing, and persistent storage. The system accepts textual input or URLs from users through an intuitive frontend interface.</a:t>
            </a:r>
            <a:endParaRPr lang="en-US" sz="1400" dirty="0"/>
          </a:p>
        </p:txBody>
      </p:sp>
      <p:pic>
        <p:nvPicPr>
          <p:cNvPr id="4" name="Image 0" descr="preencoded.png"/>
          <p:cNvPicPr>
            <a:picLocks noChangeAspect="1"/>
          </p:cNvPicPr>
          <p:nvPr/>
        </p:nvPicPr>
        <p:blipFill>
          <a:blip r:embed="rId3"/>
          <a:stretch>
            <a:fillRect/>
          </a:stretch>
        </p:blipFill>
        <p:spPr>
          <a:xfrm>
            <a:off x="1468160" y="1225096"/>
            <a:ext cx="808792" cy="970597"/>
          </a:xfrm>
          <a:prstGeom prst="rect">
            <a:avLst/>
          </a:prstGeom>
          <a:solidFill>
            <a:schemeClr val="accent2">
              <a:lumMod val="40000"/>
              <a:lumOff val="60000"/>
            </a:schemeClr>
          </a:solidFill>
        </p:spPr>
      </p:pic>
      <p:sp>
        <p:nvSpPr>
          <p:cNvPr id="5" name="Text 2"/>
          <p:cNvSpPr/>
          <p:nvPr/>
        </p:nvSpPr>
        <p:spPr>
          <a:xfrm>
            <a:off x="2443043" y="1355347"/>
            <a:ext cx="2022158" cy="252651"/>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User Input</a:t>
            </a:r>
            <a:endParaRPr lang="en-US" sz="1550" dirty="0"/>
          </a:p>
        </p:txBody>
      </p:sp>
      <p:sp>
        <p:nvSpPr>
          <p:cNvPr id="6" name="Text 3"/>
          <p:cNvSpPr/>
          <p:nvPr/>
        </p:nvSpPr>
        <p:spPr>
          <a:xfrm>
            <a:off x="2443043" y="1644729"/>
            <a:ext cx="10723483" cy="258842"/>
          </a:xfrm>
          <a:prstGeom prst="rect">
            <a:avLst/>
          </a:prstGeom>
          <a:noFill/>
          <a:ln/>
        </p:spPr>
        <p:txBody>
          <a:bodyPr wrap="none" lIns="0" tIns="0" rIns="0" bIns="0" rtlCol="0" anchor="t"/>
          <a:lstStyle/>
          <a:p>
            <a:pPr marL="0" indent="0" algn="l">
              <a:lnSpc>
                <a:spcPts val="2000"/>
              </a:lnSpc>
              <a:buNone/>
            </a:pPr>
            <a:r>
              <a:rPr lang="en-US" sz="1400" dirty="0">
                <a:solidFill>
                  <a:srgbClr val="2C2926"/>
                </a:solidFill>
                <a:latin typeface="Inter" pitchFamily="34" charset="0"/>
                <a:ea typeface="Inter" pitchFamily="34" charset="-122"/>
                <a:cs typeface="Inter" pitchFamily="34" charset="-120"/>
              </a:rPr>
              <a:t>Submit news text or article URL via web interface</a:t>
            </a:r>
            <a:endParaRPr lang="en-US" sz="1400" dirty="0"/>
          </a:p>
        </p:txBody>
      </p:sp>
      <p:pic>
        <p:nvPicPr>
          <p:cNvPr id="7" name="Image 1" descr="preencoded.png"/>
          <p:cNvPicPr>
            <a:picLocks noChangeAspect="1"/>
          </p:cNvPicPr>
          <p:nvPr/>
        </p:nvPicPr>
        <p:blipFill>
          <a:blip r:embed="rId4"/>
          <a:stretch>
            <a:fillRect/>
          </a:stretch>
        </p:blipFill>
        <p:spPr>
          <a:xfrm>
            <a:off x="1468160" y="2225637"/>
            <a:ext cx="808792" cy="970597"/>
          </a:xfrm>
          <a:prstGeom prst="rect">
            <a:avLst/>
          </a:prstGeom>
          <a:solidFill>
            <a:schemeClr val="accent2">
              <a:lumMod val="40000"/>
              <a:lumOff val="60000"/>
            </a:schemeClr>
          </a:solidFill>
        </p:spPr>
      </p:pic>
      <p:sp>
        <p:nvSpPr>
          <p:cNvPr id="8" name="Text 4"/>
          <p:cNvSpPr/>
          <p:nvPr/>
        </p:nvSpPr>
        <p:spPr>
          <a:xfrm>
            <a:off x="2438638" y="2283858"/>
            <a:ext cx="2026563" cy="252651"/>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Frontend Processing</a:t>
            </a:r>
            <a:endParaRPr lang="en-US" sz="1550" dirty="0"/>
          </a:p>
        </p:txBody>
      </p:sp>
      <p:sp>
        <p:nvSpPr>
          <p:cNvPr id="9" name="Text 5"/>
          <p:cNvSpPr/>
          <p:nvPr/>
        </p:nvSpPr>
        <p:spPr>
          <a:xfrm>
            <a:off x="2438637" y="2541239"/>
            <a:ext cx="3733563" cy="563373"/>
          </a:xfrm>
          <a:prstGeom prst="rect">
            <a:avLst/>
          </a:prstGeom>
          <a:noFill/>
          <a:ln/>
        </p:spPr>
        <p:txBody>
          <a:bodyPr wrap="none" lIns="0" tIns="0" rIns="0" bIns="0" rtlCol="0" anchor="t"/>
          <a:lstStyle/>
          <a:p>
            <a:pPr marL="0" indent="0" algn="l">
              <a:lnSpc>
                <a:spcPts val="2000"/>
              </a:lnSpc>
              <a:buNone/>
            </a:pPr>
            <a:r>
              <a:rPr lang="en-US" sz="1400" dirty="0">
                <a:solidFill>
                  <a:srgbClr val="2C2926"/>
                </a:solidFill>
                <a:latin typeface="Inter" pitchFamily="34" charset="0"/>
                <a:ea typeface="Inter" pitchFamily="34" charset="-122"/>
                <a:cs typeface="Inter" pitchFamily="34" charset="-120"/>
              </a:rPr>
              <a:t>Validate and format submission data</a:t>
            </a:r>
            <a:endParaRPr lang="en-US" sz="1400" dirty="0"/>
          </a:p>
        </p:txBody>
      </p:sp>
      <p:pic>
        <p:nvPicPr>
          <p:cNvPr id="10" name="Image 2" descr="preencoded.png"/>
          <p:cNvPicPr>
            <a:picLocks noChangeAspect="1"/>
          </p:cNvPicPr>
          <p:nvPr/>
        </p:nvPicPr>
        <p:blipFill>
          <a:blip r:embed="rId5"/>
          <a:stretch>
            <a:fillRect/>
          </a:stretch>
        </p:blipFill>
        <p:spPr>
          <a:xfrm>
            <a:off x="1468160" y="3262387"/>
            <a:ext cx="808792" cy="970597"/>
          </a:xfrm>
          <a:prstGeom prst="rect">
            <a:avLst/>
          </a:prstGeom>
          <a:solidFill>
            <a:schemeClr val="accent2">
              <a:lumMod val="40000"/>
              <a:lumOff val="60000"/>
            </a:schemeClr>
          </a:solidFill>
        </p:spPr>
      </p:pic>
      <p:sp>
        <p:nvSpPr>
          <p:cNvPr id="11" name="Text 6"/>
          <p:cNvSpPr/>
          <p:nvPr/>
        </p:nvSpPr>
        <p:spPr>
          <a:xfrm>
            <a:off x="2443043" y="3267015"/>
            <a:ext cx="2022158" cy="252651"/>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Backend Analysis</a:t>
            </a:r>
            <a:endParaRPr lang="en-US" sz="1550" dirty="0"/>
          </a:p>
        </p:txBody>
      </p:sp>
      <p:sp>
        <p:nvSpPr>
          <p:cNvPr id="12" name="Text 7"/>
          <p:cNvSpPr/>
          <p:nvPr/>
        </p:nvSpPr>
        <p:spPr>
          <a:xfrm>
            <a:off x="2443044" y="3528566"/>
            <a:ext cx="3536652" cy="586234"/>
          </a:xfrm>
          <a:prstGeom prst="rect">
            <a:avLst/>
          </a:prstGeom>
          <a:noFill/>
          <a:ln/>
        </p:spPr>
        <p:txBody>
          <a:bodyPr wrap="none" lIns="0" tIns="0" rIns="0" bIns="0" rtlCol="0" anchor="t"/>
          <a:lstStyle/>
          <a:p>
            <a:pPr marL="0" indent="0" algn="l">
              <a:lnSpc>
                <a:spcPts val="2000"/>
              </a:lnSpc>
              <a:buNone/>
            </a:pPr>
            <a:r>
              <a:rPr lang="en-US" sz="1400" dirty="0">
                <a:solidFill>
                  <a:srgbClr val="2C2926"/>
                </a:solidFill>
                <a:latin typeface="Inter" pitchFamily="34" charset="0"/>
                <a:ea typeface="Inter" pitchFamily="34" charset="-122"/>
                <a:cs typeface="Inter" pitchFamily="34" charset="-120"/>
              </a:rPr>
              <a:t>Flask API coordinates verification workflow</a:t>
            </a:r>
            <a:endParaRPr lang="en-US" sz="1400" dirty="0"/>
          </a:p>
        </p:txBody>
      </p:sp>
      <p:pic>
        <p:nvPicPr>
          <p:cNvPr id="13" name="Image 3" descr="preencoded.png"/>
          <p:cNvPicPr>
            <a:picLocks noChangeAspect="1"/>
          </p:cNvPicPr>
          <p:nvPr/>
        </p:nvPicPr>
        <p:blipFill>
          <a:blip r:embed="rId6"/>
          <a:stretch>
            <a:fillRect/>
          </a:stretch>
        </p:blipFill>
        <p:spPr>
          <a:xfrm>
            <a:off x="1468160" y="4281488"/>
            <a:ext cx="808792" cy="970597"/>
          </a:xfrm>
          <a:prstGeom prst="rect">
            <a:avLst/>
          </a:prstGeom>
          <a:solidFill>
            <a:schemeClr val="accent2">
              <a:lumMod val="40000"/>
              <a:lumOff val="60000"/>
            </a:schemeClr>
          </a:solidFill>
        </p:spPr>
      </p:pic>
      <p:sp>
        <p:nvSpPr>
          <p:cNvPr id="14" name="Text 8"/>
          <p:cNvSpPr/>
          <p:nvPr/>
        </p:nvSpPr>
        <p:spPr>
          <a:xfrm>
            <a:off x="2438638" y="4256365"/>
            <a:ext cx="2022158" cy="252651"/>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LLM Evaluation</a:t>
            </a:r>
            <a:endParaRPr lang="en-US" sz="1550" dirty="0"/>
          </a:p>
        </p:txBody>
      </p:sp>
      <p:sp>
        <p:nvSpPr>
          <p:cNvPr id="15" name="Text 9"/>
          <p:cNvSpPr/>
          <p:nvPr/>
        </p:nvSpPr>
        <p:spPr>
          <a:xfrm>
            <a:off x="2443044" y="4487225"/>
            <a:ext cx="4210419" cy="646271"/>
          </a:xfrm>
          <a:prstGeom prst="rect">
            <a:avLst/>
          </a:prstGeom>
          <a:noFill/>
          <a:ln/>
        </p:spPr>
        <p:txBody>
          <a:bodyPr wrap="none" lIns="0" tIns="0" rIns="0" bIns="0" rtlCol="0" anchor="t"/>
          <a:lstStyle/>
          <a:p>
            <a:pPr marL="0" indent="0" algn="l">
              <a:lnSpc>
                <a:spcPts val="2000"/>
              </a:lnSpc>
              <a:buNone/>
            </a:pPr>
            <a:r>
              <a:rPr lang="en-US" sz="1400" dirty="0">
                <a:solidFill>
                  <a:srgbClr val="2C2926"/>
                </a:solidFill>
                <a:latin typeface="Inter" pitchFamily="34" charset="0"/>
                <a:ea typeface="Inter" pitchFamily="34" charset="-122"/>
                <a:cs typeface="Inter" pitchFamily="34" charset="-120"/>
              </a:rPr>
              <a:t>Gemini analyzes credibility and generates assessment</a:t>
            </a:r>
            <a:endParaRPr lang="en-US" sz="1400" dirty="0"/>
          </a:p>
        </p:txBody>
      </p:sp>
      <p:pic>
        <p:nvPicPr>
          <p:cNvPr id="16" name="Image 4" descr="preencoded.png"/>
          <p:cNvPicPr>
            <a:picLocks noChangeAspect="1"/>
          </p:cNvPicPr>
          <p:nvPr/>
        </p:nvPicPr>
        <p:blipFill>
          <a:blip r:embed="rId7"/>
          <a:stretch>
            <a:fillRect/>
          </a:stretch>
        </p:blipFill>
        <p:spPr>
          <a:xfrm>
            <a:off x="1468160" y="5349092"/>
            <a:ext cx="808792" cy="970597"/>
          </a:xfrm>
          <a:prstGeom prst="rect">
            <a:avLst/>
          </a:prstGeom>
          <a:solidFill>
            <a:schemeClr val="accent2">
              <a:lumMod val="40000"/>
              <a:lumOff val="60000"/>
            </a:schemeClr>
          </a:solidFill>
        </p:spPr>
      </p:pic>
      <p:sp>
        <p:nvSpPr>
          <p:cNvPr id="17" name="Text 10"/>
          <p:cNvSpPr/>
          <p:nvPr/>
        </p:nvSpPr>
        <p:spPr>
          <a:xfrm>
            <a:off x="2438638" y="5263398"/>
            <a:ext cx="2022158" cy="260894"/>
          </a:xfrm>
          <a:prstGeom prst="rect">
            <a:avLst/>
          </a:prstGeom>
          <a:noFill/>
          <a:ln/>
        </p:spPr>
        <p:txBody>
          <a:bodyPr wrap="none" lIns="0" tIns="0" rIns="0" bIns="0" rtlCol="0" anchor="t"/>
          <a:lstStyle/>
          <a:p>
            <a:pPr marL="0" indent="0" algn="l">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Results Display</a:t>
            </a:r>
            <a:endParaRPr lang="en-US" sz="1550" dirty="0"/>
          </a:p>
        </p:txBody>
      </p:sp>
      <p:sp>
        <p:nvSpPr>
          <p:cNvPr id="18" name="Text 11"/>
          <p:cNvSpPr/>
          <p:nvPr/>
        </p:nvSpPr>
        <p:spPr>
          <a:xfrm>
            <a:off x="2438639" y="5557449"/>
            <a:ext cx="3033236" cy="638709"/>
          </a:xfrm>
          <a:prstGeom prst="rect">
            <a:avLst/>
          </a:prstGeom>
          <a:noFill/>
          <a:ln/>
        </p:spPr>
        <p:txBody>
          <a:bodyPr wrap="none" lIns="0" tIns="0" rIns="0" bIns="0" rtlCol="0" anchor="t"/>
          <a:lstStyle/>
          <a:p>
            <a:pPr marL="0" indent="0" algn="l">
              <a:lnSpc>
                <a:spcPts val="2000"/>
              </a:lnSpc>
              <a:buNone/>
            </a:pPr>
            <a:r>
              <a:rPr lang="en-US" sz="1400" dirty="0">
                <a:solidFill>
                  <a:srgbClr val="2C2926"/>
                </a:solidFill>
                <a:latin typeface="Inter" pitchFamily="34" charset="0"/>
                <a:ea typeface="Inter" pitchFamily="34" charset="-122"/>
                <a:cs typeface="Inter" pitchFamily="34" charset="-120"/>
              </a:rPr>
              <a:t>Present verification findings to user</a:t>
            </a:r>
            <a:endParaRPr lang="en-US" sz="1400" dirty="0"/>
          </a:p>
        </p:txBody>
      </p:sp>
      <p:sp>
        <p:nvSpPr>
          <p:cNvPr id="19" name="Text 12"/>
          <p:cNvSpPr/>
          <p:nvPr/>
        </p:nvSpPr>
        <p:spPr>
          <a:xfrm>
            <a:off x="1427559" y="6325581"/>
            <a:ext cx="11693962" cy="1257271"/>
          </a:xfrm>
          <a:prstGeom prst="rect">
            <a:avLst/>
          </a:prstGeom>
          <a:noFill/>
          <a:ln/>
        </p:spPr>
        <p:txBody>
          <a:bodyPr wrap="square" lIns="0" tIns="0" rIns="0" bIns="0" rtlCol="0" anchor="t"/>
          <a:lstStyle/>
          <a:p>
            <a:pPr marL="0" indent="0" algn="l">
              <a:lnSpc>
                <a:spcPts val="2000"/>
              </a:lnSpc>
              <a:buNone/>
            </a:pPr>
            <a:r>
              <a:rPr lang="en-US" sz="1400" dirty="0">
                <a:solidFill>
                  <a:srgbClr val="2C2926"/>
                </a:solidFill>
                <a:latin typeface="Inter" pitchFamily="34" charset="0"/>
                <a:ea typeface="Inter" pitchFamily="34" charset="-122"/>
                <a:cs typeface="Inter" pitchFamily="34" charset="-120"/>
              </a:rPr>
              <a:t>The backend Flask application orchestrates the verification process by communicating with Google Gemini's API, which performs sophisticated natural language analysis to assess credibility. Results are stored in a relational database for future reference and returned to the user with detailed explanations of the credibility assessment, empowering informed decision-making.</a:t>
            </a:r>
            <a:endParaRPr lang="en-US" sz="1400" dirty="0"/>
          </a:p>
        </p:txBody>
      </p:sp>
      <p:pic>
        <p:nvPicPr>
          <p:cNvPr id="22" name="Picture 21">
            <a:extLst>
              <a:ext uri="{FF2B5EF4-FFF2-40B4-BE49-F238E27FC236}">
                <a16:creationId xmlns:a16="http://schemas.microsoft.com/office/drawing/2014/main" id="{A1A61444-9578-4772-C928-1AD25E48CBDC}"/>
              </a:ext>
            </a:extLst>
          </p:cNvPr>
          <p:cNvPicPr>
            <a:picLocks noChangeAspect="1"/>
          </p:cNvPicPr>
          <p:nvPr/>
        </p:nvPicPr>
        <p:blipFill>
          <a:blip r:embed="rId8"/>
          <a:stretch>
            <a:fillRect/>
          </a:stretch>
        </p:blipFill>
        <p:spPr>
          <a:xfrm>
            <a:off x="7405022" y="2701149"/>
            <a:ext cx="6563641" cy="11622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462131" y="384930"/>
            <a:ext cx="5743456" cy="533043"/>
          </a:xfrm>
          <a:prstGeom prst="rect">
            <a:avLst/>
          </a:prstGeom>
          <a:noFill/>
          <a:ln/>
        </p:spPr>
        <p:txBody>
          <a:bodyPr wrap="none" lIns="0" tIns="0" rIns="0" bIns="0" rtlCol="0" anchor="t"/>
          <a:lstStyle/>
          <a:p>
            <a:pPr marL="0" indent="0" algn="l">
              <a:lnSpc>
                <a:spcPts val="4150"/>
              </a:lnSpc>
              <a:buNone/>
            </a:pPr>
            <a:r>
              <a:rPr lang="en-US" sz="3350" dirty="0">
                <a:solidFill>
                  <a:srgbClr val="2C2926"/>
                </a:solidFill>
                <a:latin typeface="Bricolage Grotesque Semi Bold" pitchFamily="34" charset="0"/>
                <a:ea typeface="Bricolage Grotesque Semi Bold" pitchFamily="34" charset="-122"/>
                <a:cs typeface="Bricolage Grotesque Semi Bold" pitchFamily="34" charset="-120"/>
              </a:rPr>
              <a:t>Modules to be Implemented</a:t>
            </a:r>
            <a:endParaRPr lang="en-US" sz="3350" dirty="0"/>
          </a:p>
        </p:txBody>
      </p:sp>
      <p:sp>
        <p:nvSpPr>
          <p:cNvPr id="4" name="Shape 2"/>
          <p:cNvSpPr/>
          <p:nvPr/>
        </p:nvSpPr>
        <p:spPr>
          <a:xfrm>
            <a:off x="1141929" y="1357492"/>
            <a:ext cx="5957649" cy="1761649"/>
          </a:xfrm>
          <a:prstGeom prst="roundRect">
            <a:avLst>
              <a:gd name="adj" fmla="val 4067"/>
            </a:avLst>
          </a:prstGeom>
          <a:solidFill>
            <a:srgbClr val="FFFFFF">
              <a:alpha val="95000"/>
            </a:srgbClr>
          </a:solidFill>
          <a:ln w="22860">
            <a:solidFill>
              <a:srgbClr val="F8ECD3"/>
            </a:solidFill>
            <a:prstDash val="solid"/>
          </a:ln>
        </p:spPr>
        <p:txBody>
          <a:bodyPr/>
          <a:lstStyle/>
          <a:p>
            <a:endParaRPr lang="en-IN"/>
          </a:p>
        </p:txBody>
      </p:sp>
      <p:sp>
        <p:nvSpPr>
          <p:cNvPr id="5" name="Text 3"/>
          <p:cNvSpPr/>
          <p:nvPr/>
        </p:nvSpPr>
        <p:spPr>
          <a:xfrm>
            <a:off x="1342668" y="1477326"/>
            <a:ext cx="2880122" cy="26646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User Authentication Module</a:t>
            </a:r>
            <a:endParaRPr lang="en-US" sz="1650" dirty="0"/>
          </a:p>
        </p:txBody>
      </p:sp>
      <p:sp>
        <p:nvSpPr>
          <p:cNvPr id="6" name="Text 4"/>
          <p:cNvSpPr/>
          <p:nvPr/>
        </p:nvSpPr>
        <p:spPr>
          <a:xfrm>
            <a:off x="1363503" y="1858001"/>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Secure user registration and login</a:t>
            </a:r>
            <a:endParaRPr lang="en-US" sz="1300" dirty="0"/>
          </a:p>
        </p:txBody>
      </p:sp>
      <p:sp>
        <p:nvSpPr>
          <p:cNvPr id="7" name="Text 5"/>
          <p:cNvSpPr/>
          <p:nvPr/>
        </p:nvSpPr>
        <p:spPr>
          <a:xfrm>
            <a:off x="1365945" y="2137083"/>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Session management</a:t>
            </a:r>
            <a:endParaRPr lang="en-US" sz="1300" dirty="0"/>
          </a:p>
        </p:txBody>
      </p:sp>
      <p:sp>
        <p:nvSpPr>
          <p:cNvPr id="8" name="Text 6"/>
          <p:cNvSpPr/>
          <p:nvPr/>
        </p:nvSpPr>
        <p:spPr>
          <a:xfrm>
            <a:off x="1365945" y="2427327"/>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Profile management</a:t>
            </a:r>
            <a:endParaRPr lang="en-US" sz="1300" dirty="0"/>
          </a:p>
        </p:txBody>
      </p:sp>
      <p:sp>
        <p:nvSpPr>
          <p:cNvPr id="9" name="Shape 7"/>
          <p:cNvSpPr/>
          <p:nvPr/>
        </p:nvSpPr>
        <p:spPr>
          <a:xfrm>
            <a:off x="1149310" y="3307913"/>
            <a:ext cx="5957649" cy="1761649"/>
          </a:xfrm>
          <a:prstGeom prst="roundRect">
            <a:avLst>
              <a:gd name="adj" fmla="val 4067"/>
            </a:avLst>
          </a:prstGeom>
          <a:solidFill>
            <a:srgbClr val="FFFFFF">
              <a:alpha val="95000"/>
            </a:srgbClr>
          </a:solidFill>
          <a:ln w="22860">
            <a:solidFill>
              <a:srgbClr val="F8ECD3"/>
            </a:solidFill>
            <a:prstDash val="solid"/>
          </a:ln>
        </p:spPr>
        <p:txBody>
          <a:bodyPr/>
          <a:lstStyle/>
          <a:p>
            <a:endParaRPr lang="en-IN"/>
          </a:p>
        </p:txBody>
      </p:sp>
      <p:sp>
        <p:nvSpPr>
          <p:cNvPr id="10" name="Text 8"/>
          <p:cNvSpPr/>
          <p:nvPr/>
        </p:nvSpPr>
        <p:spPr>
          <a:xfrm>
            <a:off x="1342668" y="3459242"/>
            <a:ext cx="2555796" cy="26646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Input Processing Module</a:t>
            </a:r>
            <a:endParaRPr lang="en-US" sz="1650" dirty="0"/>
          </a:p>
        </p:txBody>
      </p:sp>
      <p:sp>
        <p:nvSpPr>
          <p:cNvPr id="11" name="Text 9"/>
          <p:cNvSpPr/>
          <p:nvPr/>
        </p:nvSpPr>
        <p:spPr>
          <a:xfrm>
            <a:off x="1363503" y="3803808"/>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Text input validation</a:t>
            </a:r>
            <a:endParaRPr lang="en-US" sz="1300" dirty="0"/>
          </a:p>
        </p:txBody>
      </p:sp>
      <p:sp>
        <p:nvSpPr>
          <p:cNvPr id="12" name="Text 10"/>
          <p:cNvSpPr/>
          <p:nvPr/>
        </p:nvSpPr>
        <p:spPr>
          <a:xfrm>
            <a:off x="1365945" y="4068307"/>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URL content extraction</a:t>
            </a:r>
            <a:endParaRPr lang="en-US" sz="1300" dirty="0"/>
          </a:p>
        </p:txBody>
      </p:sp>
      <p:sp>
        <p:nvSpPr>
          <p:cNvPr id="13" name="Text 11"/>
          <p:cNvSpPr/>
          <p:nvPr/>
        </p:nvSpPr>
        <p:spPr>
          <a:xfrm>
            <a:off x="1365945" y="4410907"/>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Data sanitization and formatting</a:t>
            </a:r>
            <a:endParaRPr lang="en-US" sz="1300" dirty="0"/>
          </a:p>
        </p:txBody>
      </p:sp>
      <p:sp>
        <p:nvSpPr>
          <p:cNvPr id="14" name="Shape 12"/>
          <p:cNvSpPr/>
          <p:nvPr/>
        </p:nvSpPr>
        <p:spPr>
          <a:xfrm>
            <a:off x="1141928" y="5236011"/>
            <a:ext cx="5957649" cy="1761649"/>
          </a:xfrm>
          <a:prstGeom prst="roundRect">
            <a:avLst>
              <a:gd name="adj" fmla="val 4067"/>
            </a:avLst>
          </a:prstGeom>
          <a:solidFill>
            <a:srgbClr val="FFFFFF">
              <a:alpha val="95000"/>
            </a:srgbClr>
          </a:solidFill>
          <a:ln w="22860">
            <a:solidFill>
              <a:srgbClr val="F8ECD3"/>
            </a:solidFill>
            <a:prstDash val="solid"/>
          </a:ln>
        </p:spPr>
        <p:txBody>
          <a:bodyPr/>
          <a:lstStyle/>
          <a:p>
            <a:endParaRPr lang="en-IN"/>
          </a:p>
        </p:txBody>
      </p:sp>
      <p:sp>
        <p:nvSpPr>
          <p:cNvPr id="15" name="Text 13"/>
          <p:cNvSpPr/>
          <p:nvPr/>
        </p:nvSpPr>
        <p:spPr>
          <a:xfrm>
            <a:off x="1342668" y="5389544"/>
            <a:ext cx="2420898" cy="26646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LLM Integration Module</a:t>
            </a:r>
            <a:endParaRPr lang="en-US" sz="1650" dirty="0"/>
          </a:p>
        </p:txBody>
      </p:sp>
      <p:sp>
        <p:nvSpPr>
          <p:cNvPr id="16" name="Text 14"/>
          <p:cNvSpPr/>
          <p:nvPr/>
        </p:nvSpPr>
        <p:spPr>
          <a:xfrm>
            <a:off x="1365945" y="5686009"/>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Gemini API connection</a:t>
            </a:r>
            <a:endParaRPr lang="en-US" sz="1300" dirty="0"/>
          </a:p>
        </p:txBody>
      </p:sp>
      <p:sp>
        <p:nvSpPr>
          <p:cNvPr id="17" name="Text 15"/>
          <p:cNvSpPr/>
          <p:nvPr/>
        </p:nvSpPr>
        <p:spPr>
          <a:xfrm>
            <a:off x="1365945" y="5992654"/>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Prompt engineering for verification</a:t>
            </a:r>
            <a:endParaRPr lang="en-US" sz="1300" dirty="0"/>
          </a:p>
        </p:txBody>
      </p:sp>
      <p:sp>
        <p:nvSpPr>
          <p:cNvPr id="18" name="Text 16"/>
          <p:cNvSpPr/>
          <p:nvPr/>
        </p:nvSpPr>
        <p:spPr>
          <a:xfrm>
            <a:off x="1365945" y="6285250"/>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Response parsing and interpretation</a:t>
            </a:r>
            <a:endParaRPr lang="en-US" sz="1300" dirty="0"/>
          </a:p>
        </p:txBody>
      </p:sp>
      <p:sp>
        <p:nvSpPr>
          <p:cNvPr id="20" name="Shape 18"/>
          <p:cNvSpPr/>
          <p:nvPr/>
        </p:nvSpPr>
        <p:spPr>
          <a:xfrm>
            <a:off x="7525941" y="1364337"/>
            <a:ext cx="5957649" cy="1761649"/>
          </a:xfrm>
          <a:prstGeom prst="roundRect">
            <a:avLst>
              <a:gd name="adj" fmla="val 4067"/>
            </a:avLst>
          </a:prstGeom>
          <a:solidFill>
            <a:srgbClr val="FFFFFF">
              <a:alpha val="95000"/>
            </a:srgbClr>
          </a:solidFill>
          <a:ln w="22860">
            <a:solidFill>
              <a:srgbClr val="F8ECD3"/>
            </a:solidFill>
            <a:prstDash val="solid"/>
          </a:ln>
        </p:spPr>
        <p:txBody>
          <a:bodyPr/>
          <a:lstStyle/>
          <a:p>
            <a:endParaRPr lang="en-IN" dirty="0"/>
          </a:p>
        </p:txBody>
      </p:sp>
      <p:sp>
        <p:nvSpPr>
          <p:cNvPr id="21" name="Text 19"/>
          <p:cNvSpPr/>
          <p:nvPr/>
        </p:nvSpPr>
        <p:spPr>
          <a:xfrm>
            <a:off x="7724180" y="1436401"/>
            <a:ext cx="2439829" cy="26646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Analysis Engine Module</a:t>
            </a:r>
            <a:endParaRPr lang="en-US" sz="1650" dirty="0"/>
          </a:p>
        </p:txBody>
      </p:sp>
      <p:sp>
        <p:nvSpPr>
          <p:cNvPr id="22" name="Text 20"/>
          <p:cNvSpPr/>
          <p:nvPr/>
        </p:nvSpPr>
        <p:spPr>
          <a:xfrm>
            <a:off x="7724180" y="1718072"/>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Multi-factor credibility scoring</a:t>
            </a:r>
            <a:endParaRPr lang="en-US" sz="1300" dirty="0"/>
          </a:p>
        </p:txBody>
      </p:sp>
      <p:sp>
        <p:nvSpPr>
          <p:cNvPr id="23" name="Text 21"/>
          <p:cNvSpPr/>
          <p:nvPr/>
        </p:nvSpPr>
        <p:spPr>
          <a:xfrm>
            <a:off x="7724180" y="1990963"/>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Pattern recognition</a:t>
            </a:r>
            <a:endParaRPr lang="en-US" sz="1300" dirty="0"/>
          </a:p>
        </p:txBody>
      </p:sp>
      <p:sp>
        <p:nvSpPr>
          <p:cNvPr id="24" name="Text 22"/>
          <p:cNvSpPr/>
          <p:nvPr/>
        </p:nvSpPr>
        <p:spPr>
          <a:xfrm>
            <a:off x="7724180" y="2290881"/>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Result generation and formatting</a:t>
            </a:r>
            <a:endParaRPr lang="en-US" sz="1300" dirty="0"/>
          </a:p>
        </p:txBody>
      </p:sp>
      <p:sp>
        <p:nvSpPr>
          <p:cNvPr id="25" name="Shape 23"/>
          <p:cNvSpPr/>
          <p:nvPr/>
        </p:nvSpPr>
        <p:spPr>
          <a:xfrm>
            <a:off x="7530822" y="3307913"/>
            <a:ext cx="5957649" cy="1761649"/>
          </a:xfrm>
          <a:prstGeom prst="roundRect">
            <a:avLst>
              <a:gd name="adj" fmla="val 4067"/>
            </a:avLst>
          </a:prstGeom>
          <a:solidFill>
            <a:srgbClr val="FFFFFF">
              <a:alpha val="95000"/>
            </a:srgbClr>
          </a:solidFill>
          <a:ln w="22860">
            <a:solidFill>
              <a:srgbClr val="F8ECD3"/>
            </a:solidFill>
            <a:prstDash val="solid"/>
          </a:ln>
        </p:spPr>
        <p:txBody>
          <a:bodyPr/>
          <a:lstStyle/>
          <a:p>
            <a:endParaRPr lang="en-IN" dirty="0"/>
          </a:p>
        </p:txBody>
      </p:sp>
      <p:sp>
        <p:nvSpPr>
          <p:cNvPr id="26" name="Text 24"/>
          <p:cNvSpPr/>
          <p:nvPr/>
        </p:nvSpPr>
        <p:spPr>
          <a:xfrm>
            <a:off x="7724180" y="3459242"/>
            <a:ext cx="3199447" cy="26646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Database Management Module</a:t>
            </a:r>
            <a:endParaRPr lang="en-US" sz="1650" dirty="0"/>
          </a:p>
        </p:txBody>
      </p:sp>
      <p:sp>
        <p:nvSpPr>
          <p:cNvPr id="27" name="Text 25"/>
          <p:cNvSpPr/>
          <p:nvPr/>
        </p:nvSpPr>
        <p:spPr>
          <a:xfrm>
            <a:off x="7724180" y="3785354"/>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User data storage</a:t>
            </a:r>
            <a:endParaRPr lang="en-US" sz="1300" dirty="0"/>
          </a:p>
        </p:txBody>
      </p:sp>
      <p:sp>
        <p:nvSpPr>
          <p:cNvPr id="28" name="Text 26"/>
          <p:cNvSpPr/>
          <p:nvPr/>
        </p:nvSpPr>
        <p:spPr>
          <a:xfrm>
            <a:off x="7724180" y="4023837"/>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Analysis history tracking</a:t>
            </a:r>
            <a:endParaRPr lang="en-US" sz="1300" dirty="0"/>
          </a:p>
        </p:txBody>
      </p:sp>
      <p:sp>
        <p:nvSpPr>
          <p:cNvPr id="29" name="Text 27"/>
          <p:cNvSpPr/>
          <p:nvPr/>
        </p:nvSpPr>
        <p:spPr>
          <a:xfrm>
            <a:off x="7737634" y="4329410"/>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Query optimization</a:t>
            </a:r>
            <a:endParaRPr lang="en-US" sz="1300" dirty="0"/>
          </a:p>
        </p:txBody>
      </p:sp>
      <p:sp>
        <p:nvSpPr>
          <p:cNvPr id="30" name="Shape 28"/>
          <p:cNvSpPr/>
          <p:nvPr/>
        </p:nvSpPr>
        <p:spPr>
          <a:xfrm>
            <a:off x="7510225" y="5190409"/>
            <a:ext cx="5957649" cy="1761649"/>
          </a:xfrm>
          <a:prstGeom prst="roundRect">
            <a:avLst>
              <a:gd name="adj" fmla="val 4067"/>
            </a:avLst>
          </a:prstGeom>
          <a:solidFill>
            <a:srgbClr val="FFFFFF">
              <a:alpha val="95000"/>
            </a:srgbClr>
          </a:solidFill>
          <a:ln w="22860">
            <a:solidFill>
              <a:srgbClr val="F8ECD3"/>
            </a:solidFill>
            <a:prstDash val="solid"/>
          </a:ln>
        </p:spPr>
        <p:txBody>
          <a:bodyPr/>
          <a:lstStyle/>
          <a:p>
            <a:endParaRPr lang="en-IN" dirty="0"/>
          </a:p>
        </p:txBody>
      </p:sp>
      <p:sp>
        <p:nvSpPr>
          <p:cNvPr id="31" name="Text 29"/>
          <p:cNvSpPr/>
          <p:nvPr/>
        </p:nvSpPr>
        <p:spPr>
          <a:xfrm>
            <a:off x="7701378" y="5298402"/>
            <a:ext cx="2132409" cy="266462"/>
          </a:xfrm>
          <a:prstGeom prst="rect">
            <a:avLst/>
          </a:prstGeom>
          <a:noFill/>
          <a:ln/>
        </p:spPr>
        <p:txBody>
          <a:bodyPr wrap="none" lIns="0" tIns="0" rIns="0" bIns="0" rtlCol="0" anchor="t"/>
          <a:lstStyle/>
          <a:p>
            <a:pPr marL="0" indent="0" algn="l">
              <a:lnSpc>
                <a:spcPts val="205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Reporting Module</a:t>
            </a:r>
            <a:endParaRPr lang="en-US" sz="1650" dirty="0"/>
          </a:p>
        </p:txBody>
      </p:sp>
      <p:sp>
        <p:nvSpPr>
          <p:cNvPr id="32" name="Text 30"/>
          <p:cNvSpPr/>
          <p:nvPr/>
        </p:nvSpPr>
        <p:spPr>
          <a:xfrm>
            <a:off x="7737634" y="5706605"/>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Detailed credibility reports</a:t>
            </a:r>
            <a:endParaRPr lang="en-US" sz="1300" dirty="0"/>
          </a:p>
        </p:txBody>
      </p:sp>
      <p:sp>
        <p:nvSpPr>
          <p:cNvPr id="33" name="Text 31"/>
          <p:cNvSpPr/>
          <p:nvPr/>
        </p:nvSpPr>
        <p:spPr>
          <a:xfrm>
            <a:off x="7737634" y="5979496"/>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Visual result presentation</a:t>
            </a:r>
            <a:endParaRPr lang="en-US" sz="1300" dirty="0"/>
          </a:p>
        </p:txBody>
      </p:sp>
      <p:sp>
        <p:nvSpPr>
          <p:cNvPr id="34" name="Text 32"/>
          <p:cNvSpPr/>
          <p:nvPr/>
        </p:nvSpPr>
        <p:spPr>
          <a:xfrm>
            <a:off x="7737634" y="6251673"/>
            <a:ext cx="5570934" cy="272891"/>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2C2926"/>
                </a:solidFill>
                <a:latin typeface="Inter" pitchFamily="34" charset="0"/>
                <a:ea typeface="Inter" pitchFamily="34" charset="-122"/>
                <a:cs typeface="Inter" pitchFamily="34" charset="-120"/>
              </a:rPr>
              <a:t>Export functionality</a:t>
            </a:r>
            <a:endParaRPr lang="en-US" sz="1300" dirty="0"/>
          </a:p>
        </p:txBody>
      </p:sp>
      <p:pic>
        <p:nvPicPr>
          <p:cNvPr id="36" name="Picture 35">
            <a:extLst>
              <a:ext uri="{FF2B5EF4-FFF2-40B4-BE49-F238E27FC236}">
                <a16:creationId xmlns:a16="http://schemas.microsoft.com/office/drawing/2014/main" id="{F757BBD0-EE10-5155-3B59-C5398E1CBB3C}"/>
              </a:ext>
            </a:extLst>
          </p:cNvPr>
          <p:cNvPicPr>
            <a:picLocks noChangeAspect="1"/>
          </p:cNvPicPr>
          <p:nvPr/>
        </p:nvPicPr>
        <p:blipFill>
          <a:blip r:embed="rId3"/>
          <a:stretch>
            <a:fillRect/>
          </a:stretch>
        </p:blipFill>
        <p:spPr>
          <a:xfrm>
            <a:off x="865738" y="1217837"/>
            <a:ext cx="12898923" cy="64960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530932" y="525276"/>
            <a:ext cx="3034427" cy="379333"/>
          </a:xfrm>
          <a:prstGeom prst="rect">
            <a:avLst/>
          </a:prstGeom>
          <a:noFill/>
          <a:ln/>
        </p:spPr>
        <p:txBody>
          <a:bodyPr wrap="none" lIns="0" tIns="0" rIns="0" bIns="0" rtlCol="0" anchor="t"/>
          <a:lstStyle/>
          <a:p>
            <a:pPr marL="0" indent="0" algn="l">
              <a:lnSpc>
                <a:spcPts val="2950"/>
              </a:lnSpc>
              <a:buNone/>
            </a:pPr>
            <a:r>
              <a:rPr lang="en-US" sz="3200" dirty="0">
                <a:solidFill>
                  <a:srgbClr val="2C2926"/>
                </a:solidFill>
                <a:latin typeface="Bricolage Grotesque Semi Bold" pitchFamily="34" charset="0"/>
                <a:ea typeface="Bricolage Grotesque Semi Bold" pitchFamily="34" charset="-122"/>
                <a:cs typeface="Bricolage Grotesque Semi Bold" pitchFamily="34" charset="-120"/>
              </a:rPr>
              <a:t>System Architecture</a:t>
            </a:r>
            <a:endParaRPr lang="en-US" sz="3200" dirty="0"/>
          </a:p>
        </p:txBody>
      </p:sp>
      <p:sp>
        <p:nvSpPr>
          <p:cNvPr id="3" name="Text 1"/>
          <p:cNvSpPr/>
          <p:nvPr/>
        </p:nvSpPr>
        <p:spPr>
          <a:xfrm>
            <a:off x="1530932" y="1017806"/>
            <a:ext cx="11168896" cy="704641"/>
          </a:xfrm>
          <a:prstGeom prst="rect">
            <a:avLst/>
          </a:prstGeom>
          <a:noFill/>
          <a:ln/>
        </p:spPr>
        <p:txBody>
          <a:bodyPr wrap="square" lIns="0" tIns="0" rIns="0" bIns="0" rtlCol="0" anchor="t"/>
          <a:lstStyle/>
          <a:p>
            <a:pPr marL="0" indent="0" algn="l">
              <a:lnSpc>
                <a:spcPts val="1500"/>
              </a:lnSpc>
              <a:buNone/>
            </a:pPr>
            <a:r>
              <a:rPr lang="en-US" sz="1400" dirty="0">
                <a:solidFill>
                  <a:srgbClr val="2C2926"/>
                </a:solidFill>
                <a:latin typeface="Inter" pitchFamily="34" charset="0"/>
                <a:ea typeface="Inter" pitchFamily="34" charset="-122"/>
                <a:cs typeface="Inter" pitchFamily="34" charset="-120"/>
              </a:rPr>
              <a:t>The architecture follows a modern three-tier design pattern, ensuring separation of concerns, scalability, and maintainability. Data flows seamlessly from user interaction through intelligent processing to persistent storage.</a:t>
            </a:r>
            <a:endParaRPr lang="en-US" sz="1400" dirty="0"/>
          </a:p>
        </p:txBody>
      </p:sp>
      <p:pic>
        <p:nvPicPr>
          <p:cNvPr id="4" name="Image 0" descr="preencoded.png"/>
          <p:cNvPicPr>
            <a:picLocks noChangeAspect="1"/>
          </p:cNvPicPr>
          <p:nvPr/>
        </p:nvPicPr>
        <p:blipFill>
          <a:blip r:embed="rId3"/>
          <a:stretch>
            <a:fillRect/>
          </a:stretch>
        </p:blipFill>
        <p:spPr>
          <a:xfrm>
            <a:off x="4312444" y="1480423"/>
            <a:ext cx="6005274" cy="4767024"/>
          </a:xfrm>
          <a:prstGeom prst="rect">
            <a:avLst/>
          </a:prstGeom>
        </p:spPr>
      </p:pic>
      <p:sp>
        <p:nvSpPr>
          <p:cNvPr id="5" name="Text 2"/>
          <p:cNvSpPr/>
          <p:nvPr/>
        </p:nvSpPr>
        <p:spPr>
          <a:xfrm>
            <a:off x="6767585" y="3472404"/>
            <a:ext cx="1079178" cy="740290"/>
          </a:xfrm>
          <a:prstGeom prst="rect">
            <a:avLst/>
          </a:prstGeom>
          <a:noFill/>
          <a:ln/>
        </p:spPr>
        <p:txBody>
          <a:bodyPr wrap="square" lIns="0" tIns="0" rIns="0" bIns="0" rtlCol="0" anchor="t"/>
          <a:lstStyle/>
          <a:p>
            <a:pPr marL="0" indent="0" algn="ctr">
              <a:lnSpc>
                <a:spcPts val="1650"/>
              </a:lnSpc>
              <a:buNone/>
            </a:pPr>
            <a:r>
              <a:rPr lang="en-US" sz="1350" dirty="0">
                <a:solidFill>
                  <a:srgbClr val="000000"/>
                </a:solidFill>
                <a:latin typeface="Bricolage Grotesque Semi Bold" pitchFamily="34" charset="0"/>
                <a:ea typeface="Bricolage Grotesque Semi Bold" pitchFamily="34" charset="-122"/>
                <a:cs typeface="Bricolage Grotesque Semi Bold" pitchFamily="34" charset="-120"/>
              </a:rPr>
              <a:t>System Architecture Flow</a:t>
            </a:r>
            <a:endParaRPr lang="en-US" sz="1350" dirty="0"/>
          </a:p>
        </p:txBody>
      </p:sp>
      <p:sp>
        <p:nvSpPr>
          <p:cNvPr id="6" name="Text 3"/>
          <p:cNvSpPr/>
          <p:nvPr/>
        </p:nvSpPr>
        <p:spPr>
          <a:xfrm>
            <a:off x="7829215" y="1937948"/>
            <a:ext cx="1605469" cy="246763"/>
          </a:xfrm>
          <a:prstGeom prst="rect">
            <a:avLst/>
          </a:prstGeom>
          <a:noFill/>
          <a:ln/>
        </p:spPr>
        <p:txBody>
          <a:bodyPr wrap="non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User Interface</a:t>
            </a:r>
            <a:endParaRPr lang="en-US" sz="1350" dirty="0"/>
          </a:p>
        </p:txBody>
      </p:sp>
      <p:sp>
        <p:nvSpPr>
          <p:cNvPr id="7" name="Text 4"/>
          <p:cNvSpPr/>
          <p:nvPr/>
        </p:nvSpPr>
        <p:spPr>
          <a:xfrm>
            <a:off x="7829215" y="2254902"/>
            <a:ext cx="1605469" cy="394821"/>
          </a:xfrm>
          <a:prstGeom prst="rect">
            <a:avLst/>
          </a:prstGeom>
          <a:noFill/>
          <a:ln/>
        </p:spPr>
        <p:txBody>
          <a:bodyPr wrap="square" lIns="0" tIns="0" rIns="0" bIns="0" rtlCol="0" anchor="t"/>
          <a:lstStyle/>
          <a:p>
            <a:pPr marL="0" indent="0" algn="ctr">
              <a:lnSpc>
                <a:spcPts val="1350"/>
              </a:lnSpc>
              <a:buNone/>
            </a:pPr>
            <a:r>
              <a:rPr lang="en-US" sz="1050" dirty="0">
                <a:solidFill>
                  <a:srgbClr val="2C2926"/>
                </a:solidFill>
                <a:latin typeface="Inter" pitchFamily="34" charset="0"/>
                <a:ea typeface="Inter" pitchFamily="34" charset="-122"/>
                <a:cs typeface="Inter" pitchFamily="34" charset="-120"/>
              </a:rPr>
              <a:t>Web browser interaction</a:t>
            </a:r>
            <a:endParaRPr lang="en-US" sz="1050" dirty="0"/>
          </a:p>
        </p:txBody>
      </p:sp>
      <p:sp>
        <p:nvSpPr>
          <p:cNvPr id="8" name="Text 5"/>
          <p:cNvSpPr/>
          <p:nvPr/>
        </p:nvSpPr>
        <p:spPr>
          <a:xfrm>
            <a:off x="5153205" y="1814566"/>
            <a:ext cx="1605469" cy="493527"/>
          </a:xfrm>
          <a:prstGeom prst="rect">
            <a:avLst/>
          </a:prstGeom>
          <a:noFill/>
          <a:ln/>
        </p:spPr>
        <p:txBody>
          <a:bodyPr wrap="squar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Response Return</a:t>
            </a:r>
            <a:endParaRPr lang="en-US" sz="1350" dirty="0"/>
          </a:p>
        </p:txBody>
      </p:sp>
      <p:sp>
        <p:nvSpPr>
          <p:cNvPr id="9" name="Text 6"/>
          <p:cNvSpPr/>
          <p:nvPr/>
        </p:nvSpPr>
        <p:spPr>
          <a:xfrm>
            <a:off x="5153205" y="2378283"/>
            <a:ext cx="1605469" cy="394821"/>
          </a:xfrm>
          <a:prstGeom prst="rect">
            <a:avLst/>
          </a:prstGeom>
          <a:noFill/>
          <a:ln/>
        </p:spPr>
        <p:txBody>
          <a:bodyPr wrap="square" lIns="0" tIns="0" rIns="0" bIns="0" rtlCol="0" anchor="t"/>
          <a:lstStyle/>
          <a:p>
            <a:pPr marL="0" indent="0" algn="ctr">
              <a:lnSpc>
                <a:spcPts val="1350"/>
              </a:lnSpc>
              <a:buNone/>
            </a:pPr>
            <a:r>
              <a:rPr lang="en-US" sz="1050" dirty="0">
                <a:solidFill>
                  <a:srgbClr val="2C2926"/>
                </a:solidFill>
                <a:latin typeface="Inter" pitchFamily="34" charset="0"/>
                <a:ea typeface="Inter" pitchFamily="34" charset="-122"/>
                <a:cs typeface="Inter" pitchFamily="34" charset="-120"/>
              </a:rPr>
              <a:t>Result routed back to user</a:t>
            </a:r>
            <a:endParaRPr lang="en-US" sz="1050" dirty="0"/>
          </a:p>
        </p:txBody>
      </p:sp>
      <p:sp>
        <p:nvSpPr>
          <p:cNvPr id="10" name="Text 7"/>
          <p:cNvSpPr/>
          <p:nvPr/>
        </p:nvSpPr>
        <p:spPr>
          <a:xfrm>
            <a:off x="5153205" y="4946815"/>
            <a:ext cx="1605469" cy="493526"/>
          </a:xfrm>
          <a:prstGeom prst="rect">
            <a:avLst/>
          </a:prstGeom>
          <a:noFill/>
          <a:ln/>
        </p:spPr>
        <p:txBody>
          <a:bodyPr wrap="squar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Google Gemini LLM API</a:t>
            </a:r>
            <a:endParaRPr lang="en-US" sz="1350" dirty="0"/>
          </a:p>
        </p:txBody>
      </p:sp>
      <p:sp>
        <p:nvSpPr>
          <p:cNvPr id="11" name="Text 8"/>
          <p:cNvSpPr/>
          <p:nvPr/>
        </p:nvSpPr>
        <p:spPr>
          <a:xfrm>
            <a:off x="5153205" y="5510532"/>
            <a:ext cx="1605469" cy="394821"/>
          </a:xfrm>
          <a:prstGeom prst="rect">
            <a:avLst/>
          </a:prstGeom>
          <a:noFill/>
          <a:ln/>
        </p:spPr>
        <p:txBody>
          <a:bodyPr wrap="square" lIns="0" tIns="0" rIns="0" bIns="0" rtlCol="0" anchor="t"/>
          <a:lstStyle/>
          <a:p>
            <a:pPr marL="0" indent="0" algn="ctr">
              <a:lnSpc>
                <a:spcPts val="1350"/>
              </a:lnSpc>
              <a:buNone/>
            </a:pPr>
            <a:r>
              <a:rPr lang="en-US" sz="1050" dirty="0">
                <a:solidFill>
                  <a:srgbClr val="2C2926"/>
                </a:solidFill>
                <a:latin typeface="Inter" pitchFamily="34" charset="0"/>
                <a:ea typeface="Inter" pitchFamily="34" charset="-122"/>
                <a:cs typeface="Inter" pitchFamily="34" charset="-120"/>
              </a:rPr>
              <a:t>Analysis and inference</a:t>
            </a:r>
            <a:endParaRPr lang="en-US" sz="1050" dirty="0"/>
          </a:p>
        </p:txBody>
      </p:sp>
      <p:sp>
        <p:nvSpPr>
          <p:cNvPr id="12" name="Text 9"/>
          <p:cNvSpPr/>
          <p:nvPr/>
        </p:nvSpPr>
        <p:spPr>
          <a:xfrm>
            <a:off x="7829215" y="5070197"/>
            <a:ext cx="1605469" cy="246764"/>
          </a:xfrm>
          <a:prstGeom prst="rect">
            <a:avLst/>
          </a:prstGeom>
          <a:noFill/>
          <a:ln/>
        </p:spPr>
        <p:txBody>
          <a:bodyPr wrap="non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Backend API</a:t>
            </a:r>
            <a:endParaRPr lang="en-US" sz="1350" dirty="0"/>
          </a:p>
        </p:txBody>
      </p:sp>
      <p:sp>
        <p:nvSpPr>
          <p:cNvPr id="13" name="Text 10"/>
          <p:cNvSpPr/>
          <p:nvPr/>
        </p:nvSpPr>
        <p:spPr>
          <a:xfrm>
            <a:off x="7829215" y="5387150"/>
            <a:ext cx="1605469" cy="394821"/>
          </a:xfrm>
          <a:prstGeom prst="rect">
            <a:avLst/>
          </a:prstGeom>
          <a:noFill/>
          <a:ln/>
        </p:spPr>
        <p:txBody>
          <a:bodyPr wrap="square" lIns="0" tIns="0" rIns="0" bIns="0" rtlCol="0" anchor="t"/>
          <a:lstStyle/>
          <a:p>
            <a:pPr marL="0" indent="0" algn="ctr">
              <a:lnSpc>
                <a:spcPts val="1350"/>
              </a:lnSpc>
              <a:buNone/>
            </a:pPr>
            <a:r>
              <a:rPr lang="en-US" sz="1050" dirty="0">
                <a:solidFill>
                  <a:srgbClr val="2C2926"/>
                </a:solidFill>
                <a:latin typeface="Inter" pitchFamily="34" charset="0"/>
                <a:ea typeface="Inter" pitchFamily="34" charset="-122"/>
                <a:cs typeface="Inter" pitchFamily="34" charset="-120"/>
              </a:rPr>
              <a:t>Flask server endpoints</a:t>
            </a:r>
            <a:endParaRPr lang="en-US" sz="1050" dirty="0"/>
          </a:p>
        </p:txBody>
      </p:sp>
      <p:sp>
        <p:nvSpPr>
          <p:cNvPr id="14" name="Text 11"/>
          <p:cNvSpPr/>
          <p:nvPr/>
        </p:nvSpPr>
        <p:spPr>
          <a:xfrm>
            <a:off x="8408287" y="3482138"/>
            <a:ext cx="1640564" cy="246763"/>
          </a:xfrm>
          <a:prstGeom prst="rect">
            <a:avLst/>
          </a:prstGeom>
          <a:noFill/>
          <a:ln/>
        </p:spPr>
        <p:txBody>
          <a:bodyPr wrap="non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Frontend Layer</a:t>
            </a:r>
            <a:endParaRPr lang="en-US" sz="1350" dirty="0"/>
          </a:p>
        </p:txBody>
      </p:sp>
      <p:sp>
        <p:nvSpPr>
          <p:cNvPr id="15" name="Text 12"/>
          <p:cNvSpPr/>
          <p:nvPr/>
        </p:nvSpPr>
        <p:spPr>
          <a:xfrm>
            <a:off x="8408287" y="3799091"/>
            <a:ext cx="1640564" cy="394821"/>
          </a:xfrm>
          <a:prstGeom prst="rect">
            <a:avLst/>
          </a:prstGeom>
          <a:noFill/>
          <a:ln/>
        </p:spPr>
        <p:txBody>
          <a:bodyPr wrap="square" lIns="0" tIns="0" rIns="0" bIns="0" rtlCol="0" anchor="t"/>
          <a:lstStyle/>
          <a:p>
            <a:pPr marL="0" indent="0" algn="ctr">
              <a:lnSpc>
                <a:spcPts val="1350"/>
              </a:lnSpc>
              <a:buNone/>
            </a:pPr>
            <a:r>
              <a:rPr lang="en-US" sz="1050" dirty="0">
                <a:solidFill>
                  <a:srgbClr val="2C2926"/>
                </a:solidFill>
                <a:latin typeface="Inter" pitchFamily="34" charset="0"/>
                <a:ea typeface="Inter" pitchFamily="34" charset="-122"/>
                <a:cs typeface="Inter" pitchFamily="34" charset="-120"/>
              </a:rPr>
              <a:t>HTML/CSS/JavaScript</a:t>
            </a:r>
            <a:endParaRPr lang="en-US" sz="1050" dirty="0"/>
          </a:p>
        </p:txBody>
      </p:sp>
      <p:sp>
        <p:nvSpPr>
          <p:cNvPr id="16" name="Text 13"/>
          <p:cNvSpPr/>
          <p:nvPr/>
        </p:nvSpPr>
        <p:spPr>
          <a:xfrm>
            <a:off x="4565359" y="3490912"/>
            <a:ext cx="1640565" cy="246763"/>
          </a:xfrm>
          <a:prstGeom prst="rect">
            <a:avLst/>
          </a:prstGeom>
          <a:noFill/>
          <a:ln/>
        </p:spPr>
        <p:txBody>
          <a:bodyPr wrap="none" lIns="0" tIns="0" rIns="0" bIns="0" rtlCol="0" anchor="t"/>
          <a:lstStyle/>
          <a:p>
            <a:pPr marL="0" indent="0" algn="ctr">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Database</a:t>
            </a:r>
            <a:endParaRPr lang="en-US" sz="1350" dirty="0"/>
          </a:p>
        </p:txBody>
      </p:sp>
      <p:sp>
        <p:nvSpPr>
          <p:cNvPr id="17" name="Text 14"/>
          <p:cNvSpPr/>
          <p:nvPr/>
        </p:nvSpPr>
        <p:spPr>
          <a:xfrm>
            <a:off x="4565359" y="3807865"/>
            <a:ext cx="1640565" cy="394821"/>
          </a:xfrm>
          <a:prstGeom prst="rect">
            <a:avLst/>
          </a:prstGeom>
          <a:noFill/>
          <a:ln/>
        </p:spPr>
        <p:txBody>
          <a:bodyPr wrap="square" lIns="0" tIns="0" rIns="0" bIns="0" rtlCol="0" anchor="t"/>
          <a:lstStyle/>
          <a:p>
            <a:pPr marL="0" indent="0" algn="ctr">
              <a:lnSpc>
                <a:spcPts val="1350"/>
              </a:lnSpc>
              <a:buNone/>
            </a:pPr>
            <a:r>
              <a:rPr lang="en-US" sz="1050" dirty="0">
                <a:solidFill>
                  <a:srgbClr val="2C2926"/>
                </a:solidFill>
                <a:latin typeface="Inter" pitchFamily="34" charset="0"/>
                <a:ea typeface="Inter" pitchFamily="34" charset="-122"/>
                <a:cs typeface="Inter" pitchFamily="34" charset="-120"/>
              </a:rPr>
              <a:t>PostgreSQL / SQLite storage</a:t>
            </a:r>
            <a:endParaRPr lang="en-US" sz="1050" dirty="0"/>
          </a:p>
        </p:txBody>
      </p:sp>
      <p:sp>
        <p:nvSpPr>
          <p:cNvPr id="18" name="Text 15"/>
          <p:cNvSpPr/>
          <p:nvPr/>
        </p:nvSpPr>
        <p:spPr>
          <a:xfrm>
            <a:off x="2795231" y="6042031"/>
            <a:ext cx="1517213" cy="189548"/>
          </a:xfrm>
          <a:prstGeom prst="rect">
            <a:avLst/>
          </a:prstGeom>
          <a:noFill/>
          <a:ln/>
        </p:spPr>
        <p:txBody>
          <a:bodyPr wrap="none" lIns="0" tIns="0" rIns="0" bIns="0" rtlCol="0" anchor="t"/>
          <a:lstStyle/>
          <a:p>
            <a:pPr marL="0" indent="0" algn="l">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Presentation Layer</a:t>
            </a:r>
            <a:endParaRPr lang="en-US" sz="1150" dirty="0"/>
          </a:p>
        </p:txBody>
      </p:sp>
      <p:sp>
        <p:nvSpPr>
          <p:cNvPr id="19" name="Text 16"/>
          <p:cNvSpPr/>
          <p:nvPr/>
        </p:nvSpPr>
        <p:spPr>
          <a:xfrm>
            <a:off x="2688518" y="6247447"/>
            <a:ext cx="2697123" cy="970359"/>
          </a:xfrm>
          <a:prstGeom prst="rect">
            <a:avLst/>
          </a:prstGeom>
          <a:noFill/>
          <a:ln/>
        </p:spPr>
        <p:txBody>
          <a:bodyPr wrap="square" lIns="0" tIns="0" rIns="0" bIns="0" rtlCol="0" anchor="t"/>
          <a:lstStyle/>
          <a:p>
            <a:pPr marL="0" indent="0" algn="l">
              <a:lnSpc>
                <a:spcPts val="1500"/>
              </a:lnSpc>
              <a:buNone/>
            </a:pPr>
            <a:r>
              <a:rPr lang="en-US" sz="950" dirty="0">
                <a:solidFill>
                  <a:srgbClr val="2C2926"/>
                </a:solidFill>
                <a:latin typeface="Inter" pitchFamily="34" charset="0"/>
                <a:ea typeface="Inter" pitchFamily="34" charset="-122"/>
                <a:cs typeface="Inter" pitchFamily="34" charset="-120"/>
              </a:rPr>
              <a:t>The frontend provides responsive web interfaces for user interaction, built with modern HTML5, CSS3, and JavaScript frameworks to ensure cross-platform compatibility.</a:t>
            </a:r>
            <a:endParaRPr lang="en-US" sz="950" dirty="0"/>
          </a:p>
        </p:txBody>
      </p:sp>
      <p:sp>
        <p:nvSpPr>
          <p:cNvPr id="20" name="Text 17"/>
          <p:cNvSpPr/>
          <p:nvPr/>
        </p:nvSpPr>
        <p:spPr>
          <a:xfrm>
            <a:off x="5955939" y="6230307"/>
            <a:ext cx="1517213" cy="189548"/>
          </a:xfrm>
          <a:prstGeom prst="rect">
            <a:avLst/>
          </a:prstGeom>
          <a:noFill/>
          <a:ln/>
        </p:spPr>
        <p:txBody>
          <a:bodyPr wrap="none" lIns="0" tIns="0" rIns="0" bIns="0" rtlCol="0" anchor="t"/>
          <a:lstStyle/>
          <a:p>
            <a:pPr marL="0" indent="0" algn="l">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Application Layer</a:t>
            </a:r>
            <a:endParaRPr lang="en-US" sz="1150" dirty="0"/>
          </a:p>
        </p:txBody>
      </p:sp>
      <p:sp>
        <p:nvSpPr>
          <p:cNvPr id="21" name="Text 18"/>
          <p:cNvSpPr/>
          <p:nvPr/>
        </p:nvSpPr>
        <p:spPr>
          <a:xfrm>
            <a:off x="5934826" y="6465581"/>
            <a:ext cx="2697123" cy="776288"/>
          </a:xfrm>
          <a:prstGeom prst="rect">
            <a:avLst/>
          </a:prstGeom>
          <a:noFill/>
          <a:ln/>
        </p:spPr>
        <p:txBody>
          <a:bodyPr wrap="square" lIns="0" tIns="0" rIns="0" bIns="0" rtlCol="0" anchor="t"/>
          <a:lstStyle/>
          <a:p>
            <a:pPr marL="0" indent="0" algn="l">
              <a:lnSpc>
                <a:spcPts val="1500"/>
              </a:lnSpc>
              <a:buNone/>
            </a:pPr>
            <a:r>
              <a:rPr lang="en-US" sz="950" dirty="0">
                <a:solidFill>
                  <a:srgbClr val="2C2926"/>
                </a:solidFill>
                <a:latin typeface="Inter" pitchFamily="34" charset="0"/>
                <a:ea typeface="Inter" pitchFamily="34" charset="-122"/>
                <a:cs typeface="Inter" pitchFamily="34" charset="-120"/>
              </a:rPr>
              <a:t>Flask-based REST API handles business logic, coordinates LLM communication, manages authentication, and orchestrates the verification workflow.</a:t>
            </a:r>
            <a:endParaRPr lang="en-US" sz="950" dirty="0"/>
          </a:p>
        </p:txBody>
      </p:sp>
      <p:sp>
        <p:nvSpPr>
          <p:cNvPr id="22" name="Text 19"/>
          <p:cNvSpPr/>
          <p:nvPr/>
        </p:nvSpPr>
        <p:spPr>
          <a:xfrm>
            <a:off x="9874448" y="6136805"/>
            <a:ext cx="1517213" cy="189548"/>
          </a:xfrm>
          <a:prstGeom prst="rect">
            <a:avLst/>
          </a:prstGeom>
          <a:noFill/>
          <a:ln/>
        </p:spPr>
        <p:txBody>
          <a:bodyPr wrap="none" lIns="0" tIns="0" rIns="0" bIns="0" rtlCol="0" anchor="t"/>
          <a:lstStyle/>
          <a:p>
            <a:pPr marL="0" indent="0" algn="l">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Data Layer</a:t>
            </a:r>
            <a:endParaRPr lang="en-US" sz="1150" dirty="0"/>
          </a:p>
        </p:txBody>
      </p:sp>
      <p:sp>
        <p:nvSpPr>
          <p:cNvPr id="23" name="Text 20"/>
          <p:cNvSpPr/>
          <p:nvPr/>
        </p:nvSpPr>
        <p:spPr>
          <a:xfrm>
            <a:off x="9434684" y="6344482"/>
            <a:ext cx="2787729" cy="776288"/>
          </a:xfrm>
          <a:prstGeom prst="rect">
            <a:avLst/>
          </a:prstGeom>
          <a:noFill/>
          <a:ln/>
        </p:spPr>
        <p:txBody>
          <a:bodyPr wrap="square" lIns="0" tIns="0" rIns="0" bIns="0" rtlCol="0" anchor="t"/>
          <a:lstStyle/>
          <a:p>
            <a:pPr marL="0" indent="0" algn="l">
              <a:lnSpc>
                <a:spcPts val="1500"/>
              </a:lnSpc>
              <a:buNone/>
            </a:pPr>
            <a:r>
              <a:rPr lang="en-US" sz="950" dirty="0">
                <a:solidFill>
                  <a:srgbClr val="2C2926"/>
                </a:solidFill>
                <a:latin typeface="Inter" pitchFamily="34" charset="0"/>
                <a:ea typeface="Inter" pitchFamily="34" charset="-122"/>
                <a:cs typeface="Inter" pitchFamily="34" charset="-120"/>
              </a:rPr>
              <a:t>Relational database stores user profiles, submission history, and analysis results with proper indexing for efficient retrieval and reporting.</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5">
            <a:extLst>
              <a:ext uri="{FF2B5EF4-FFF2-40B4-BE49-F238E27FC236}">
                <a16:creationId xmlns:a16="http://schemas.microsoft.com/office/drawing/2014/main" id="{2131461B-5313-3E6C-101B-83E07F3950F5}"/>
              </a:ext>
            </a:extLst>
          </p:cNvPr>
          <p:cNvGrpSpPr/>
          <p:nvPr/>
        </p:nvGrpSpPr>
        <p:grpSpPr>
          <a:xfrm>
            <a:off x="600075" y="1641809"/>
            <a:ext cx="4933950" cy="1962150"/>
            <a:chOff x="685800" y="1276349"/>
            <a:chExt cx="4933950" cy="1962150"/>
          </a:xfrm>
        </p:grpSpPr>
        <p:sp>
          <p:nvSpPr>
            <p:cNvPr id="3" name="object 6">
              <a:extLst>
                <a:ext uri="{FF2B5EF4-FFF2-40B4-BE49-F238E27FC236}">
                  <a16:creationId xmlns:a16="http://schemas.microsoft.com/office/drawing/2014/main" id="{982E99E8-3AC8-994D-80B7-98DA0A462800}"/>
                </a:ext>
              </a:extLst>
            </p:cNvPr>
            <p:cNvSpPr/>
            <p:nvPr/>
          </p:nvSpPr>
          <p:spPr>
            <a:xfrm>
              <a:off x="685800" y="1276349"/>
              <a:ext cx="4933950" cy="1962150"/>
            </a:xfrm>
            <a:custGeom>
              <a:avLst/>
              <a:gdLst/>
              <a:ahLst/>
              <a:cxnLst/>
              <a:rect l="l" t="t" r="r" b="b"/>
              <a:pathLst>
                <a:path w="4933950" h="1962150">
                  <a:moveTo>
                    <a:pt x="4739106" y="0"/>
                  </a:moveTo>
                  <a:lnTo>
                    <a:pt x="194840" y="0"/>
                  </a:lnTo>
                  <a:lnTo>
                    <a:pt x="188257" y="317"/>
                  </a:lnTo>
                  <a:lnTo>
                    <a:pt x="149279" y="6756"/>
                  </a:lnTo>
                  <a:lnTo>
                    <a:pt x="112301" y="20675"/>
                  </a:lnTo>
                  <a:lnTo>
                    <a:pt x="78745" y="41541"/>
                  </a:lnTo>
                  <a:lnTo>
                    <a:pt x="49912" y="68554"/>
                  </a:lnTo>
                  <a:lnTo>
                    <a:pt x="26893" y="100660"/>
                  </a:lnTo>
                  <a:lnTo>
                    <a:pt x="10586" y="136652"/>
                  </a:lnTo>
                  <a:lnTo>
                    <a:pt x="1616" y="175133"/>
                  </a:lnTo>
                  <a:lnTo>
                    <a:pt x="0" y="194843"/>
                  </a:lnTo>
                  <a:lnTo>
                    <a:pt x="0" y="1760715"/>
                  </a:lnTo>
                  <a:lnTo>
                    <a:pt x="0" y="1767306"/>
                  </a:lnTo>
                  <a:lnTo>
                    <a:pt x="5160" y="1806473"/>
                  </a:lnTo>
                  <a:lnTo>
                    <a:pt x="17860" y="1843900"/>
                  </a:lnTo>
                  <a:lnTo>
                    <a:pt x="37613" y="1878114"/>
                  </a:lnTo>
                  <a:lnTo>
                    <a:pt x="63663" y="1907819"/>
                  </a:lnTo>
                  <a:lnTo>
                    <a:pt x="95012" y="1931873"/>
                  </a:lnTo>
                  <a:lnTo>
                    <a:pt x="130448" y="1949335"/>
                  </a:lnTo>
                  <a:lnTo>
                    <a:pt x="168612" y="1959559"/>
                  </a:lnTo>
                  <a:lnTo>
                    <a:pt x="194840" y="1962150"/>
                  </a:lnTo>
                  <a:lnTo>
                    <a:pt x="4739106" y="1962150"/>
                  </a:lnTo>
                  <a:lnTo>
                    <a:pt x="4778286" y="1956993"/>
                  </a:lnTo>
                  <a:lnTo>
                    <a:pt x="4815700" y="1944293"/>
                  </a:lnTo>
                  <a:lnTo>
                    <a:pt x="4849901" y="1924532"/>
                  </a:lnTo>
                  <a:lnTo>
                    <a:pt x="4879606" y="1898484"/>
                  </a:lnTo>
                  <a:lnTo>
                    <a:pt x="4903660" y="1867141"/>
                  </a:lnTo>
                  <a:lnTo>
                    <a:pt x="4921135" y="1831695"/>
                  </a:lnTo>
                  <a:lnTo>
                    <a:pt x="4931359" y="1793532"/>
                  </a:lnTo>
                  <a:lnTo>
                    <a:pt x="4933950" y="1767306"/>
                  </a:lnTo>
                  <a:lnTo>
                    <a:pt x="4933950" y="194843"/>
                  </a:lnTo>
                  <a:lnTo>
                    <a:pt x="4928793" y="155663"/>
                  </a:lnTo>
                  <a:lnTo>
                    <a:pt x="4916093" y="118262"/>
                  </a:lnTo>
                  <a:lnTo>
                    <a:pt x="4896332" y="84035"/>
                  </a:lnTo>
                  <a:lnTo>
                    <a:pt x="4870284" y="54330"/>
                  </a:lnTo>
                  <a:lnTo>
                    <a:pt x="4838941" y="30276"/>
                  </a:lnTo>
                  <a:lnTo>
                    <a:pt x="4803508" y="12814"/>
                  </a:lnTo>
                  <a:lnTo>
                    <a:pt x="4765332" y="2578"/>
                  </a:lnTo>
                  <a:lnTo>
                    <a:pt x="4745697" y="317"/>
                  </a:lnTo>
                  <a:lnTo>
                    <a:pt x="4739106" y="0"/>
                  </a:lnTo>
                  <a:close/>
                </a:path>
              </a:pathLst>
            </a:custGeom>
            <a:solidFill>
              <a:srgbClr val="09081B"/>
            </a:solidFill>
          </p:spPr>
          <p:txBody>
            <a:bodyPr wrap="square" lIns="0" tIns="0" rIns="0" bIns="0" rtlCol="0"/>
            <a:lstStyle>
              <a:defPPr>
                <a:defRPr kern="0"/>
              </a:defPPr>
            </a:lstStyle>
            <a:p>
              <a:endParaRPr/>
            </a:p>
          </p:txBody>
        </p:sp>
        <p:sp>
          <p:nvSpPr>
            <p:cNvPr id="4" name="object 7">
              <a:extLst>
                <a:ext uri="{FF2B5EF4-FFF2-40B4-BE49-F238E27FC236}">
                  <a16:creationId xmlns:a16="http://schemas.microsoft.com/office/drawing/2014/main" id="{D8B93CE9-7D1D-2461-D3F3-32F289C8E411}"/>
                </a:ext>
              </a:extLst>
            </p:cNvPr>
            <p:cNvSpPr/>
            <p:nvPr/>
          </p:nvSpPr>
          <p:spPr>
            <a:xfrm>
              <a:off x="685800" y="1276349"/>
              <a:ext cx="4933950" cy="1962150"/>
            </a:xfrm>
            <a:custGeom>
              <a:avLst/>
              <a:gdLst/>
              <a:ahLst/>
              <a:cxnLst/>
              <a:rect l="l" t="t" r="r" b="b"/>
              <a:pathLst>
                <a:path w="4933950" h="1962150">
                  <a:moveTo>
                    <a:pt x="0" y="1760715"/>
                  </a:moveTo>
                  <a:lnTo>
                    <a:pt x="0" y="201434"/>
                  </a:lnTo>
                  <a:lnTo>
                    <a:pt x="0" y="194843"/>
                  </a:lnTo>
                  <a:lnTo>
                    <a:pt x="322" y="188264"/>
                  </a:lnTo>
                  <a:lnTo>
                    <a:pt x="972" y="181698"/>
                  </a:lnTo>
                  <a:lnTo>
                    <a:pt x="1616" y="175133"/>
                  </a:lnTo>
                  <a:lnTo>
                    <a:pt x="2584" y="168605"/>
                  </a:lnTo>
                  <a:lnTo>
                    <a:pt x="12809" y="130441"/>
                  </a:lnTo>
                  <a:lnTo>
                    <a:pt x="23787" y="106476"/>
                  </a:lnTo>
                  <a:lnTo>
                    <a:pt x="26893" y="100660"/>
                  </a:lnTo>
                  <a:lnTo>
                    <a:pt x="49912" y="68554"/>
                  </a:lnTo>
                  <a:lnTo>
                    <a:pt x="59000" y="59004"/>
                  </a:lnTo>
                  <a:lnTo>
                    <a:pt x="63663" y="54330"/>
                  </a:lnTo>
                  <a:lnTo>
                    <a:pt x="95012" y="30276"/>
                  </a:lnTo>
                  <a:lnTo>
                    <a:pt x="106481" y="23787"/>
                  </a:lnTo>
                  <a:lnTo>
                    <a:pt x="112301" y="20675"/>
                  </a:lnTo>
                  <a:lnTo>
                    <a:pt x="149279" y="6756"/>
                  </a:lnTo>
                  <a:lnTo>
                    <a:pt x="162138" y="3873"/>
                  </a:lnTo>
                  <a:lnTo>
                    <a:pt x="168612" y="2578"/>
                  </a:lnTo>
                  <a:lnTo>
                    <a:pt x="175130" y="1612"/>
                  </a:lnTo>
                  <a:lnTo>
                    <a:pt x="181693" y="965"/>
                  </a:lnTo>
                  <a:lnTo>
                    <a:pt x="188257" y="317"/>
                  </a:lnTo>
                  <a:lnTo>
                    <a:pt x="194840" y="0"/>
                  </a:lnTo>
                  <a:lnTo>
                    <a:pt x="201438" y="0"/>
                  </a:lnTo>
                  <a:lnTo>
                    <a:pt x="4732515" y="0"/>
                  </a:lnTo>
                  <a:lnTo>
                    <a:pt x="4739106" y="0"/>
                  </a:lnTo>
                  <a:lnTo>
                    <a:pt x="4745697" y="317"/>
                  </a:lnTo>
                  <a:lnTo>
                    <a:pt x="4752251" y="965"/>
                  </a:lnTo>
                  <a:lnTo>
                    <a:pt x="4758829" y="1612"/>
                  </a:lnTo>
                  <a:lnTo>
                    <a:pt x="4765332" y="2578"/>
                  </a:lnTo>
                  <a:lnTo>
                    <a:pt x="4771809" y="3873"/>
                  </a:lnTo>
                  <a:lnTo>
                    <a:pt x="4778286" y="5156"/>
                  </a:lnTo>
                  <a:lnTo>
                    <a:pt x="4815700" y="17856"/>
                  </a:lnTo>
                  <a:lnTo>
                    <a:pt x="4849901" y="37617"/>
                  </a:lnTo>
                  <a:lnTo>
                    <a:pt x="4874945" y="59004"/>
                  </a:lnTo>
                  <a:lnTo>
                    <a:pt x="4879606" y="63665"/>
                  </a:lnTo>
                  <a:lnTo>
                    <a:pt x="4903673" y="95008"/>
                  </a:lnTo>
                  <a:lnTo>
                    <a:pt x="4921135" y="130441"/>
                  </a:lnTo>
                  <a:lnTo>
                    <a:pt x="4925275" y="142963"/>
                  </a:lnTo>
                  <a:lnTo>
                    <a:pt x="4927193" y="149275"/>
                  </a:lnTo>
                  <a:lnTo>
                    <a:pt x="4928793" y="155663"/>
                  </a:lnTo>
                  <a:lnTo>
                    <a:pt x="4930076" y="162140"/>
                  </a:lnTo>
                  <a:lnTo>
                    <a:pt x="4931359" y="168605"/>
                  </a:lnTo>
                  <a:lnTo>
                    <a:pt x="4932337" y="175133"/>
                  </a:lnTo>
                  <a:lnTo>
                    <a:pt x="4932984" y="181698"/>
                  </a:lnTo>
                  <a:lnTo>
                    <a:pt x="4933632" y="188264"/>
                  </a:lnTo>
                  <a:lnTo>
                    <a:pt x="4933950" y="194843"/>
                  </a:lnTo>
                  <a:lnTo>
                    <a:pt x="4933950" y="201434"/>
                  </a:lnTo>
                  <a:lnTo>
                    <a:pt x="4933950" y="1760715"/>
                  </a:lnTo>
                  <a:lnTo>
                    <a:pt x="4933950" y="1767306"/>
                  </a:lnTo>
                  <a:lnTo>
                    <a:pt x="4933632" y="1773885"/>
                  </a:lnTo>
                  <a:lnTo>
                    <a:pt x="4932984" y="1780451"/>
                  </a:lnTo>
                  <a:lnTo>
                    <a:pt x="4932337" y="1787017"/>
                  </a:lnTo>
                  <a:lnTo>
                    <a:pt x="4923358" y="1825498"/>
                  </a:lnTo>
                  <a:lnTo>
                    <a:pt x="4907051" y="1861489"/>
                  </a:lnTo>
                  <a:lnTo>
                    <a:pt x="4884039" y="1893608"/>
                  </a:lnTo>
                  <a:lnTo>
                    <a:pt x="4874945" y="1903145"/>
                  </a:lnTo>
                  <a:lnTo>
                    <a:pt x="4870284" y="1907819"/>
                  </a:lnTo>
                  <a:lnTo>
                    <a:pt x="4838941" y="1931873"/>
                  </a:lnTo>
                  <a:lnTo>
                    <a:pt x="4809604" y="1946808"/>
                  </a:lnTo>
                  <a:lnTo>
                    <a:pt x="4803508" y="1949335"/>
                  </a:lnTo>
                  <a:lnTo>
                    <a:pt x="4797298" y="1951558"/>
                  </a:lnTo>
                  <a:lnTo>
                    <a:pt x="4790986" y="1953475"/>
                  </a:lnTo>
                  <a:lnTo>
                    <a:pt x="4784674" y="1955393"/>
                  </a:lnTo>
                  <a:lnTo>
                    <a:pt x="4778286" y="1956993"/>
                  </a:lnTo>
                  <a:lnTo>
                    <a:pt x="4771809" y="1958276"/>
                  </a:lnTo>
                  <a:lnTo>
                    <a:pt x="4765332" y="1959559"/>
                  </a:lnTo>
                  <a:lnTo>
                    <a:pt x="4758829" y="1960537"/>
                  </a:lnTo>
                  <a:lnTo>
                    <a:pt x="4752251" y="1961184"/>
                  </a:lnTo>
                  <a:lnTo>
                    <a:pt x="4745697" y="1961832"/>
                  </a:lnTo>
                  <a:lnTo>
                    <a:pt x="4739106" y="1962150"/>
                  </a:lnTo>
                  <a:lnTo>
                    <a:pt x="4732515" y="1962150"/>
                  </a:lnTo>
                  <a:lnTo>
                    <a:pt x="201438" y="1962150"/>
                  </a:lnTo>
                  <a:lnTo>
                    <a:pt x="194840" y="1962150"/>
                  </a:lnTo>
                  <a:lnTo>
                    <a:pt x="188257" y="1961832"/>
                  </a:lnTo>
                  <a:lnTo>
                    <a:pt x="149279" y="1955393"/>
                  </a:lnTo>
                  <a:lnTo>
                    <a:pt x="124350" y="1946808"/>
                  </a:lnTo>
                  <a:lnTo>
                    <a:pt x="118253" y="1944293"/>
                  </a:lnTo>
                  <a:lnTo>
                    <a:pt x="112301" y="1941474"/>
                  </a:lnTo>
                  <a:lnTo>
                    <a:pt x="106481" y="1938362"/>
                  </a:lnTo>
                  <a:lnTo>
                    <a:pt x="100662" y="1935251"/>
                  </a:lnTo>
                  <a:lnTo>
                    <a:pt x="68545" y="1912239"/>
                  </a:lnTo>
                  <a:lnTo>
                    <a:pt x="59000" y="1903145"/>
                  </a:lnTo>
                  <a:lnTo>
                    <a:pt x="54336" y="1898484"/>
                  </a:lnTo>
                  <a:lnTo>
                    <a:pt x="49912" y="1893608"/>
                  </a:lnTo>
                  <a:lnTo>
                    <a:pt x="45725" y="1888502"/>
                  </a:lnTo>
                  <a:lnTo>
                    <a:pt x="41537" y="1883410"/>
                  </a:lnTo>
                  <a:lnTo>
                    <a:pt x="20676" y="1849843"/>
                  </a:lnTo>
                  <a:lnTo>
                    <a:pt x="6756" y="1812874"/>
                  </a:lnTo>
                  <a:lnTo>
                    <a:pt x="972" y="1780451"/>
                  </a:lnTo>
                  <a:lnTo>
                    <a:pt x="322" y="1773885"/>
                  </a:lnTo>
                  <a:lnTo>
                    <a:pt x="0" y="1767306"/>
                  </a:lnTo>
                  <a:lnTo>
                    <a:pt x="0" y="1760715"/>
                  </a:lnTo>
                  <a:close/>
                </a:path>
              </a:pathLst>
            </a:custGeom>
            <a:ln w="19050">
              <a:solidFill>
                <a:srgbClr val="15FFBA"/>
              </a:solidFill>
            </a:ln>
          </p:spPr>
          <p:txBody>
            <a:bodyPr wrap="square" lIns="0" tIns="0" rIns="0" bIns="0" rtlCol="0"/>
            <a:lstStyle>
              <a:defPPr>
                <a:defRPr kern="0"/>
              </a:defPPr>
            </a:lstStyle>
            <a:p>
              <a:endParaRPr/>
            </a:p>
          </p:txBody>
        </p:sp>
        <p:sp>
          <p:nvSpPr>
            <p:cNvPr id="5" name="object 8">
              <a:extLst>
                <a:ext uri="{FF2B5EF4-FFF2-40B4-BE49-F238E27FC236}">
                  <a16:creationId xmlns:a16="http://schemas.microsoft.com/office/drawing/2014/main" id="{529507AA-71BF-6DB6-ABCD-1ACD0A7696C8}"/>
                </a:ext>
              </a:extLst>
            </p:cNvPr>
            <p:cNvSpPr/>
            <p:nvPr/>
          </p:nvSpPr>
          <p:spPr>
            <a:xfrm>
              <a:off x="866775" y="1457324"/>
              <a:ext cx="504825" cy="504825"/>
            </a:xfrm>
            <a:custGeom>
              <a:avLst/>
              <a:gdLst/>
              <a:ahLst/>
              <a:cxnLst/>
              <a:rect l="l" t="t" r="r" b="b"/>
              <a:pathLst>
                <a:path w="504825" h="504825">
                  <a:moveTo>
                    <a:pt x="260677" y="0"/>
                  </a:moveTo>
                  <a:lnTo>
                    <a:pt x="244147" y="0"/>
                  </a:lnTo>
                  <a:lnTo>
                    <a:pt x="235897" y="406"/>
                  </a:lnTo>
                  <a:lnTo>
                    <a:pt x="195059" y="6464"/>
                  </a:lnTo>
                  <a:lnTo>
                    <a:pt x="148183" y="22377"/>
                  </a:lnTo>
                  <a:lnTo>
                    <a:pt x="105305" y="47129"/>
                  </a:lnTo>
                  <a:lnTo>
                    <a:pt x="68083" y="79781"/>
                  </a:lnTo>
                  <a:lnTo>
                    <a:pt x="37946" y="119049"/>
                  </a:lnTo>
                  <a:lnTo>
                    <a:pt x="16048" y="163461"/>
                  </a:lnTo>
                  <a:lnTo>
                    <a:pt x="3239" y="211277"/>
                  </a:lnTo>
                  <a:lnTo>
                    <a:pt x="0" y="244144"/>
                  </a:lnTo>
                  <a:lnTo>
                    <a:pt x="0" y="260680"/>
                  </a:lnTo>
                  <a:lnTo>
                    <a:pt x="6464" y="309765"/>
                  </a:lnTo>
                  <a:lnTo>
                    <a:pt x="22378" y="356641"/>
                  </a:lnTo>
                  <a:lnTo>
                    <a:pt x="47133" y="399516"/>
                  </a:lnTo>
                  <a:lnTo>
                    <a:pt x="79776" y="436740"/>
                  </a:lnTo>
                  <a:lnTo>
                    <a:pt x="119052" y="466877"/>
                  </a:lnTo>
                  <a:lnTo>
                    <a:pt x="163457" y="488772"/>
                  </a:lnTo>
                  <a:lnTo>
                    <a:pt x="211275" y="501586"/>
                  </a:lnTo>
                  <a:lnTo>
                    <a:pt x="244147" y="504825"/>
                  </a:lnTo>
                  <a:lnTo>
                    <a:pt x="260677" y="504825"/>
                  </a:lnTo>
                  <a:lnTo>
                    <a:pt x="309765" y="498360"/>
                  </a:lnTo>
                  <a:lnTo>
                    <a:pt x="356641" y="482447"/>
                  </a:lnTo>
                  <a:lnTo>
                    <a:pt x="399519" y="457695"/>
                  </a:lnTo>
                  <a:lnTo>
                    <a:pt x="436740" y="425043"/>
                  </a:lnTo>
                  <a:lnTo>
                    <a:pt x="466877" y="385775"/>
                  </a:lnTo>
                  <a:lnTo>
                    <a:pt x="488772" y="341376"/>
                  </a:lnTo>
                  <a:lnTo>
                    <a:pt x="501586" y="293547"/>
                  </a:lnTo>
                  <a:lnTo>
                    <a:pt x="504825" y="260680"/>
                  </a:lnTo>
                  <a:lnTo>
                    <a:pt x="504825" y="252412"/>
                  </a:lnTo>
                  <a:lnTo>
                    <a:pt x="504825" y="244144"/>
                  </a:lnTo>
                  <a:lnTo>
                    <a:pt x="498360" y="195059"/>
                  </a:lnTo>
                  <a:lnTo>
                    <a:pt x="482447" y="148183"/>
                  </a:lnTo>
                  <a:lnTo>
                    <a:pt x="457695" y="105308"/>
                  </a:lnTo>
                  <a:lnTo>
                    <a:pt x="425043" y="68084"/>
                  </a:lnTo>
                  <a:lnTo>
                    <a:pt x="385772" y="37947"/>
                  </a:lnTo>
                  <a:lnTo>
                    <a:pt x="341367" y="16052"/>
                  </a:lnTo>
                  <a:lnTo>
                    <a:pt x="293549" y="3238"/>
                  </a:lnTo>
                  <a:lnTo>
                    <a:pt x="268927" y="406"/>
                  </a:lnTo>
                  <a:lnTo>
                    <a:pt x="260677" y="0"/>
                  </a:lnTo>
                  <a:close/>
                </a:path>
              </a:pathLst>
            </a:custGeom>
            <a:solidFill>
              <a:srgbClr val="15FFBA"/>
            </a:solidFill>
          </p:spPr>
          <p:txBody>
            <a:bodyPr wrap="square" lIns="0" tIns="0" rIns="0" bIns="0" rtlCol="0"/>
            <a:lstStyle>
              <a:defPPr>
                <a:defRPr kern="0"/>
              </a:defPPr>
            </a:lstStyle>
            <a:p>
              <a:endParaRPr/>
            </a:p>
          </p:txBody>
        </p:sp>
        <p:pic>
          <p:nvPicPr>
            <p:cNvPr id="6" name="object 9">
              <a:extLst>
                <a:ext uri="{FF2B5EF4-FFF2-40B4-BE49-F238E27FC236}">
                  <a16:creationId xmlns:a16="http://schemas.microsoft.com/office/drawing/2014/main" id="{EBB3C117-5DBE-6619-D623-8094962C9B7F}"/>
                </a:ext>
              </a:extLst>
            </p:cNvPr>
            <p:cNvPicPr/>
            <p:nvPr/>
          </p:nvPicPr>
          <p:blipFill>
            <a:blip r:embed="rId2" cstate="print"/>
            <a:stretch>
              <a:fillRect/>
            </a:stretch>
          </p:blipFill>
          <p:spPr>
            <a:xfrm>
              <a:off x="1013075" y="1595157"/>
              <a:ext cx="201751" cy="237796"/>
            </a:xfrm>
            <a:prstGeom prst="rect">
              <a:avLst/>
            </a:prstGeom>
          </p:spPr>
        </p:pic>
      </p:grpSp>
      <p:grpSp>
        <p:nvGrpSpPr>
          <p:cNvPr id="7" name="object 11">
            <a:extLst>
              <a:ext uri="{FF2B5EF4-FFF2-40B4-BE49-F238E27FC236}">
                <a16:creationId xmlns:a16="http://schemas.microsoft.com/office/drawing/2014/main" id="{E9B41890-9716-CF47-D827-CB9600AC2861}"/>
              </a:ext>
            </a:extLst>
          </p:cNvPr>
          <p:cNvGrpSpPr/>
          <p:nvPr/>
        </p:nvGrpSpPr>
        <p:grpSpPr>
          <a:xfrm>
            <a:off x="6207794" y="1728179"/>
            <a:ext cx="4933950" cy="1962150"/>
            <a:chOff x="5810250" y="1276349"/>
            <a:chExt cx="4933950" cy="1962150"/>
          </a:xfrm>
        </p:grpSpPr>
        <p:sp>
          <p:nvSpPr>
            <p:cNvPr id="8" name="object 12">
              <a:extLst>
                <a:ext uri="{FF2B5EF4-FFF2-40B4-BE49-F238E27FC236}">
                  <a16:creationId xmlns:a16="http://schemas.microsoft.com/office/drawing/2014/main" id="{E8F40807-A1CC-9B0A-2DC6-9B3D275F89DD}"/>
                </a:ext>
              </a:extLst>
            </p:cNvPr>
            <p:cNvSpPr/>
            <p:nvPr/>
          </p:nvSpPr>
          <p:spPr>
            <a:xfrm>
              <a:off x="5810250" y="1276349"/>
              <a:ext cx="4933950" cy="1962150"/>
            </a:xfrm>
            <a:custGeom>
              <a:avLst/>
              <a:gdLst/>
              <a:ahLst/>
              <a:cxnLst/>
              <a:rect l="l" t="t" r="r" b="b"/>
              <a:pathLst>
                <a:path w="4933950" h="1962150">
                  <a:moveTo>
                    <a:pt x="4739106" y="0"/>
                  </a:moveTo>
                  <a:lnTo>
                    <a:pt x="194843" y="0"/>
                  </a:lnTo>
                  <a:lnTo>
                    <a:pt x="188252" y="317"/>
                  </a:lnTo>
                  <a:lnTo>
                    <a:pt x="149275" y="6756"/>
                  </a:lnTo>
                  <a:lnTo>
                    <a:pt x="112306" y="20675"/>
                  </a:lnTo>
                  <a:lnTo>
                    <a:pt x="78752" y="41541"/>
                  </a:lnTo>
                  <a:lnTo>
                    <a:pt x="49911" y="68554"/>
                  </a:lnTo>
                  <a:lnTo>
                    <a:pt x="26898" y="100660"/>
                  </a:lnTo>
                  <a:lnTo>
                    <a:pt x="10591" y="136652"/>
                  </a:lnTo>
                  <a:lnTo>
                    <a:pt x="1612" y="175133"/>
                  </a:lnTo>
                  <a:lnTo>
                    <a:pt x="0" y="194843"/>
                  </a:lnTo>
                  <a:lnTo>
                    <a:pt x="0" y="1760715"/>
                  </a:lnTo>
                  <a:lnTo>
                    <a:pt x="0" y="1767306"/>
                  </a:lnTo>
                  <a:lnTo>
                    <a:pt x="5156" y="1806473"/>
                  </a:lnTo>
                  <a:lnTo>
                    <a:pt x="17856" y="1843900"/>
                  </a:lnTo>
                  <a:lnTo>
                    <a:pt x="37617" y="1878114"/>
                  </a:lnTo>
                  <a:lnTo>
                    <a:pt x="63665" y="1907819"/>
                  </a:lnTo>
                  <a:lnTo>
                    <a:pt x="95008" y="1931873"/>
                  </a:lnTo>
                  <a:lnTo>
                    <a:pt x="130441" y="1949335"/>
                  </a:lnTo>
                  <a:lnTo>
                    <a:pt x="168617" y="1959559"/>
                  </a:lnTo>
                  <a:lnTo>
                    <a:pt x="194843" y="1962150"/>
                  </a:lnTo>
                  <a:lnTo>
                    <a:pt x="4739106" y="1962150"/>
                  </a:lnTo>
                  <a:lnTo>
                    <a:pt x="4778286" y="1956993"/>
                  </a:lnTo>
                  <a:lnTo>
                    <a:pt x="4815687" y="1944293"/>
                  </a:lnTo>
                  <a:lnTo>
                    <a:pt x="4849901" y="1924532"/>
                  </a:lnTo>
                  <a:lnTo>
                    <a:pt x="4879606" y="1898484"/>
                  </a:lnTo>
                  <a:lnTo>
                    <a:pt x="4903660" y="1867141"/>
                  </a:lnTo>
                  <a:lnTo>
                    <a:pt x="4921135" y="1831695"/>
                  </a:lnTo>
                  <a:lnTo>
                    <a:pt x="4931359" y="1793532"/>
                  </a:lnTo>
                  <a:lnTo>
                    <a:pt x="4933950" y="1767306"/>
                  </a:lnTo>
                  <a:lnTo>
                    <a:pt x="4933950" y="194843"/>
                  </a:lnTo>
                  <a:lnTo>
                    <a:pt x="4928793" y="155663"/>
                  </a:lnTo>
                  <a:lnTo>
                    <a:pt x="4916093" y="118262"/>
                  </a:lnTo>
                  <a:lnTo>
                    <a:pt x="4896332" y="84035"/>
                  </a:lnTo>
                  <a:lnTo>
                    <a:pt x="4870284" y="54330"/>
                  </a:lnTo>
                  <a:lnTo>
                    <a:pt x="4838941" y="30276"/>
                  </a:lnTo>
                  <a:lnTo>
                    <a:pt x="4803508" y="12814"/>
                  </a:lnTo>
                  <a:lnTo>
                    <a:pt x="4765332" y="2578"/>
                  </a:lnTo>
                  <a:lnTo>
                    <a:pt x="4745697" y="317"/>
                  </a:lnTo>
                  <a:lnTo>
                    <a:pt x="4739106" y="0"/>
                  </a:lnTo>
                  <a:close/>
                </a:path>
              </a:pathLst>
            </a:custGeom>
            <a:solidFill>
              <a:srgbClr val="09081B"/>
            </a:solidFill>
          </p:spPr>
          <p:txBody>
            <a:bodyPr wrap="square" lIns="0" tIns="0" rIns="0" bIns="0" rtlCol="0"/>
            <a:lstStyle>
              <a:defPPr>
                <a:defRPr kern="0"/>
              </a:defPPr>
            </a:lstStyle>
            <a:p>
              <a:endParaRPr/>
            </a:p>
          </p:txBody>
        </p:sp>
        <p:sp>
          <p:nvSpPr>
            <p:cNvPr id="9" name="object 13">
              <a:extLst>
                <a:ext uri="{FF2B5EF4-FFF2-40B4-BE49-F238E27FC236}">
                  <a16:creationId xmlns:a16="http://schemas.microsoft.com/office/drawing/2014/main" id="{31344C1C-989F-B70B-5D92-D74BE9C5BE26}"/>
                </a:ext>
              </a:extLst>
            </p:cNvPr>
            <p:cNvSpPr/>
            <p:nvPr/>
          </p:nvSpPr>
          <p:spPr>
            <a:xfrm>
              <a:off x="5810250" y="1276349"/>
              <a:ext cx="4933950" cy="1962150"/>
            </a:xfrm>
            <a:custGeom>
              <a:avLst/>
              <a:gdLst/>
              <a:ahLst/>
              <a:cxnLst/>
              <a:rect l="l" t="t" r="r" b="b"/>
              <a:pathLst>
                <a:path w="4933950" h="1962150">
                  <a:moveTo>
                    <a:pt x="0" y="1760715"/>
                  </a:moveTo>
                  <a:lnTo>
                    <a:pt x="0" y="201434"/>
                  </a:lnTo>
                  <a:lnTo>
                    <a:pt x="0" y="194843"/>
                  </a:lnTo>
                  <a:lnTo>
                    <a:pt x="317" y="188264"/>
                  </a:lnTo>
                  <a:lnTo>
                    <a:pt x="977" y="181698"/>
                  </a:lnTo>
                  <a:lnTo>
                    <a:pt x="1612" y="175133"/>
                  </a:lnTo>
                  <a:lnTo>
                    <a:pt x="2590" y="168605"/>
                  </a:lnTo>
                  <a:lnTo>
                    <a:pt x="3873" y="162140"/>
                  </a:lnTo>
                  <a:lnTo>
                    <a:pt x="5156" y="155663"/>
                  </a:lnTo>
                  <a:lnTo>
                    <a:pt x="6756" y="149275"/>
                  </a:lnTo>
                  <a:lnTo>
                    <a:pt x="8674" y="142963"/>
                  </a:lnTo>
                  <a:lnTo>
                    <a:pt x="10591" y="136652"/>
                  </a:lnTo>
                  <a:lnTo>
                    <a:pt x="12814" y="130441"/>
                  </a:lnTo>
                  <a:lnTo>
                    <a:pt x="30276" y="95008"/>
                  </a:lnTo>
                  <a:lnTo>
                    <a:pt x="54343" y="63665"/>
                  </a:lnTo>
                  <a:lnTo>
                    <a:pt x="59004" y="59004"/>
                  </a:lnTo>
                  <a:lnTo>
                    <a:pt x="63665" y="54330"/>
                  </a:lnTo>
                  <a:lnTo>
                    <a:pt x="95008" y="30276"/>
                  </a:lnTo>
                  <a:lnTo>
                    <a:pt x="130441" y="12814"/>
                  </a:lnTo>
                  <a:lnTo>
                    <a:pt x="162140" y="3873"/>
                  </a:lnTo>
                  <a:lnTo>
                    <a:pt x="168617" y="2578"/>
                  </a:lnTo>
                  <a:lnTo>
                    <a:pt x="175133" y="1612"/>
                  </a:lnTo>
                  <a:lnTo>
                    <a:pt x="181698" y="965"/>
                  </a:lnTo>
                  <a:lnTo>
                    <a:pt x="188252" y="317"/>
                  </a:lnTo>
                  <a:lnTo>
                    <a:pt x="194843" y="0"/>
                  </a:lnTo>
                  <a:lnTo>
                    <a:pt x="201434" y="0"/>
                  </a:lnTo>
                  <a:lnTo>
                    <a:pt x="4732515" y="0"/>
                  </a:lnTo>
                  <a:lnTo>
                    <a:pt x="4739106" y="0"/>
                  </a:lnTo>
                  <a:lnTo>
                    <a:pt x="4745697" y="317"/>
                  </a:lnTo>
                  <a:lnTo>
                    <a:pt x="4752251" y="965"/>
                  </a:lnTo>
                  <a:lnTo>
                    <a:pt x="4758817" y="1612"/>
                  </a:lnTo>
                  <a:lnTo>
                    <a:pt x="4765332" y="2578"/>
                  </a:lnTo>
                  <a:lnTo>
                    <a:pt x="4771809" y="3873"/>
                  </a:lnTo>
                  <a:lnTo>
                    <a:pt x="4778286" y="5156"/>
                  </a:lnTo>
                  <a:lnTo>
                    <a:pt x="4815687" y="17856"/>
                  </a:lnTo>
                  <a:lnTo>
                    <a:pt x="4849901" y="37617"/>
                  </a:lnTo>
                  <a:lnTo>
                    <a:pt x="4874945" y="59004"/>
                  </a:lnTo>
                  <a:lnTo>
                    <a:pt x="4879606" y="63665"/>
                  </a:lnTo>
                  <a:lnTo>
                    <a:pt x="4903660" y="95008"/>
                  </a:lnTo>
                  <a:lnTo>
                    <a:pt x="4921135" y="130441"/>
                  </a:lnTo>
                  <a:lnTo>
                    <a:pt x="4930076" y="162140"/>
                  </a:lnTo>
                  <a:lnTo>
                    <a:pt x="4931359" y="168605"/>
                  </a:lnTo>
                  <a:lnTo>
                    <a:pt x="4932337" y="175133"/>
                  </a:lnTo>
                  <a:lnTo>
                    <a:pt x="4932984" y="181698"/>
                  </a:lnTo>
                  <a:lnTo>
                    <a:pt x="4933632" y="188264"/>
                  </a:lnTo>
                  <a:lnTo>
                    <a:pt x="4933950" y="194843"/>
                  </a:lnTo>
                  <a:lnTo>
                    <a:pt x="4933950" y="201434"/>
                  </a:lnTo>
                  <a:lnTo>
                    <a:pt x="4933950" y="1760715"/>
                  </a:lnTo>
                  <a:lnTo>
                    <a:pt x="4933950" y="1767306"/>
                  </a:lnTo>
                  <a:lnTo>
                    <a:pt x="4933632" y="1773885"/>
                  </a:lnTo>
                  <a:lnTo>
                    <a:pt x="4927193" y="1812874"/>
                  </a:lnTo>
                  <a:lnTo>
                    <a:pt x="4913274" y="1849843"/>
                  </a:lnTo>
                  <a:lnTo>
                    <a:pt x="4892408" y="1883410"/>
                  </a:lnTo>
                  <a:lnTo>
                    <a:pt x="4874945" y="1903145"/>
                  </a:lnTo>
                  <a:lnTo>
                    <a:pt x="4870284" y="1907819"/>
                  </a:lnTo>
                  <a:lnTo>
                    <a:pt x="4838941" y="1931873"/>
                  </a:lnTo>
                  <a:lnTo>
                    <a:pt x="4809604" y="1946808"/>
                  </a:lnTo>
                  <a:lnTo>
                    <a:pt x="4803508" y="1949335"/>
                  </a:lnTo>
                  <a:lnTo>
                    <a:pt x="4797298" y="1951558"/>
                  </a:lnTo>
                  <a:lnTo>
                    <a:pt x="4790986" y="1953475"/>
                  </a:lnTo>
                  <a:lnTo>
                    <a:pt x="4784674" y="1955393"/>
                  </a:lnTo>
                  <a:lnTo>
                    <a:pt x="4778286" y="1956993"/>
                  </a:lnTo>
                  <a:lnTo>
                    <a:pt x="4771809" y="1958276"/>
                  </a:lnTo>
                  <a:lnTo>
                    <a:pt x="4765332" y="1959559"/>
                  </a:lnTo>
                  <a:lnTo>
                    <a:pt x="4758817" y="1960537"/>
                  </a:lnTo>
                  <a:lnTo>
                    <a:pt x="4752251" y="1961184"/>
                  </a:lnTo>
                  <a:lnTo>
                    <a:pt x="4745697" y="1961832"/>
                  </a:lnTo>
                  <a:lnTo>
                    <a:pt x="4739106" y="1962150"/>
                  </a:lnTo>
                  <a:lnTo>
                    <a:pt x="4732515" y="1962150"/>
                  </a:lnTo>
                  <a:lnTo>
                    <a:pt x="201434" y="1962150"/>
                  </a:lnTo>
                  <a:lnTo>
                    <a:pt x="194843" y="1962150"/>
                  </a:lnTo>
                  <a:lnTo>
                    <a:pt x="188252" y="1961832"/>
                  </a:lnTo>
                  <a:lnTo>
                    <a:pt x="181698" y="1961184"/>
                  </a:lnTo>
                  <a:lnTo>
                    <a:pt x="175133" y="1960537"/>
                  </a:lnTo>
                  <a:lnTo>
                    <a:pt x="168617" y="1959559"/>
                  </a:lnTo>
                  <a:lnTo>
                    <a:pt x="162140" y="1958276"/>
                  </a:lnTo>
                  <a:lnTo>
                    <a:pt x="155663" y="1956993"/>
                  </a:lnTo>
                  <a:lnTo>
                    <a:pt x="149275" y="1955393"/>
                  </a:lnTo>
                  <a:lnTo>
                    <a:pt x="142963" y="1953475"/>
                  </a:lnTo>
                  <a:lnTo>
                    <a:pt x="136652" y="1951558"/>
                  </a:lnTo>
                  <a:lnTo>
                    <a:pt x="130441" y="1949335"/>
                  </a:lnTo>
                  <a:lnTo>
                    <a:pt x="124345" y="1946808"/>
                  </a:lnTo>
                  <a:lnTo>
                    <a:pt x="118249" y="1944293"/>
                  </a:lnTo>
                  <a:lnTo>
                    <a:pt x="84035" y="1924532"/>
                  </a:lnTo>
                  <a:lnTo>
                    <a:pt x="59004" y="1903145"/>
                  </a:lnTo>
                  <a:lnTo>
                    <a:pt x="54343" y="1898484"/>
                  </a:lnTo>
                  <a:lnTo>
                    <a:pt x="30276" y="1867141"/>
                  </a:lnTo>
                  <a:lnTo>
                    <a:pt x="12814" y="1831695"/>
                  </a:lnTo>
                  <a:lnTo>
                    <a:pt x="2590" y="1793532"/>
                  </a:lnTo>
                  <a:lnTo>
                    <a:pt x="977" y="1780451"/>
                  </a:lnTo>
                  <a:lnTo>
                    <a:pt x="317" y="1773885"/>
                  </a:lnTo>
                  <a:lnTo>
                    <a:pt x="0" y="1767306"/>
                  </a:lnTo>
                  <a:lnTo>
                    <a:pt x="0" y="1760715"/>
                  </a:lnTo>
                  <a:close/>
                </a:path>
              </a:pathLst>
            </a:custGeom>
            <a:ln w="19050">
              <a:solidFill>
                <a:srgbClr val="29DDDA"/>
              </a:solidFill>
            </a:ln>
          </p:spPr>
          <p:txBody>
            <a:bodyPr wrap="square" lIns="0" tIns="0" rIns="0" bIns="0" rtlCol="0"/>
            <a:lstStyle>
              <a:defPPr>
                <a:defRPr kern="0"/>
              </a:defPPr>
            </a:lstStyle>
            <a:p>
              <a:endParaRPr/>
            </a:p>
          </p:txBody>
        </p:sp>
        <p:sp>
          <p:nvSpPr>
            <p:cNvPr id="10" name="object 14">
              <a:extLst>
                <a:ext uri="{FF2B5EF4-FFF2-40B4-BE49-F238E27FC236}">
                  <a16:creationId xmlns:a16="http://schemas.microsoft.com/office/drawing/2014/main" id="{F37A54C7-8258-B7C6-D218-A350D6355F94}"/>
                </a:ext>
              </a:extLst>
            </p:cNvPr>
            <p:cNvSpPr/>
            <p:nvPr/>
          </p:nvSpPr>
          <p:spPr>
            <a:xfrm>
              <a:off x="5991225" y="1457324"/>
              <a:ext cx="504825" cy="504825"/>
            </a:xfrm>
            <a:custGeom>
              <a:avLst/>
              <a:gdLst/>
              <a:ahLst/>
              <a:cxnLst/>
              <a:rect l="l" t="t" r="r" b="b"/>
              <a:pathLst>
                <a:path w="504825" h="504825">
                  <a:moveTo>
                    <a:pt x="260680" y="0"/>
                  </a:moveTo>
                  <a:lnTo>
                    <a:pt x="244144" y="0"/>
                  </a:lnTo>
                  <a:lnTo>
                    <a:pt x="235902" y="406"/>
                  </a:lnTo>
                  <a:lnTo>
                    <a:pt x="195059" y="6464"/>
                  </a:lnTo>
                  <a:lnTo>
                    <a:pt x="148183" y="22377"/>
                  </a:lnTo>
                  <a:lnTo>
                    <a:pt x="105308" y="47129"/>
                  </a:lnTo>
                  <a:lnTo>
                    <a:pt x="68084" y="79781"/>
                  </a:lnTo>
                  <a:lnTo>
                    <a:pt x="37947" y="119049"/>
                  </a:lnTo>
                  <a:lnTo>
                    <a:pt x="16052" y="163461"/>
                  </a:lnTo>
                  <a:lnTo>
                    <a:pt x="3238" y="211277"/>
                  </a:lnTo>
                  <a:lnTo>
                    <a:pt x="0" y="244144"/>
                  </a:lnTo>
                  <a:lnTo>
                    <a:pt x="0" y="260680"/>
                  </a:lnTo>
                  <a:lnTo>
                    <a:pt x="6464" y="309765"/>
                  </a:lnTo>
                  <a:lnTo>
                    <a:pt x="22377" y="356641"/>
                  </a:lnTo>
                  <a:lnTo>
                    <a:pt x="47129" y="399516"/>
                  </a:lnTo>
                  <a:lnTo>
                    <a:pt x="79781" y="436740"/>
                  </a:lnTo>
                  <a:lnTo>
                    <a:pt x="119049" y="466877"/>
                  </a:lnTo>
                  <a:lnTo>
                    <a:pt x="163449" y="488772"/>
                  </a:lnTo>
                  <a:lnTo>
                    <a:pt x="211277" y="501586"/>
                  </a:lnTo>
                  <a:lnTo>
                    <a:pt x="244144" y="504825"/>
                  </a:lnTo>
                  <a:lnTo>
                    <a:pt x="260680" y="504825"/>
                  </a:lnTo>
                  <a:lnTo>
                    <a:pt x="309765" y="498360"/>
                  </a:lnTo>
                  <a:lnTo>
                    <a:pt x="356641" y="482447"/>
                  </a:lnTo>
                  <a:lnTo>
                    <a:pt x="399516" y="457695"/>
                  </a:lnTo>
                  <a:lnTo>
                    <a:pt x="436740" y="425043"/>
                  </a:lnTo>
                  <a:lnTo>
                    <a:pt x="466877" y="385775"/>
                  </a:lnTo>
                  <a:lnTo>
                    <a:pt x="488772" y="341376"/>
                  </a:lnTo>
                  <a:lnTo>
                    <a:pt x="501586" y="293547"/>
                  </a:lnTo>
                  <a:lnTo>
                    <a:pt x="504825" y="260680"/>
                  </a:lnTo>
                  <a:lnTo>
                    <a:pt x="504825" y="252412"/>
                  </a:lnTo>
                  <a:lnTo>
                    <a:pt x="504825" y="244144"/>
                  </a:lnTo>
                  <a:lnTo>
                    <a:pt x="498360" y="195059"/>
                  </a:lnTo>
                  <a:lnTo>
                    <a:pt x="482447" y="148183"/>
                  </a:lnTo>
                  <a:lnTo>
                    <a:pt x="457695" y="105308"/>
                  </a:lnTo>
                  <a:lnTo>
                    <a:pt x="425043" y="68084"/>
                  </a:lnTo>
                  <a:lnTo>
                    <a:pt x="385775" y="37947"/>
                  </a:lnTo>
                  <a:lnTo>
                    <a:pt x="341363" y="16052"/>
                  </a:lnTo>
                  <a:lnTo>
                    <a:pt x="293547" y="3238"/>
                  </a:lnTo>
                  <a:lnTo>
                    <a:pt x="268922" y="406"/>
                  </a:lnTo>
                  <a:lnTo>
                    <a:pt x="260680" y="0"/>
                  </a:lnTo>
                  <a:close/>
                </a:path>
              </a:pathLst>
            </a:custGeom>
            <a:solidFill>
              <a:srgbClr val="29DDDA"/>
            </a:solidFill>
          </p:spPr>
          <p:txBody>
            <a:bodyPr wrap="square" lIns="0" tIns="0" rIns="0" bIns="0" rtlCol="0"/>
            <a:lstStyle>
              <a:defPPr>
                <a:defRPr kern="0"/>
              </a:defPPr>
            </a:lstStyle>
            <a:p>
              <a:endParaRPr/>
            </a:p>
          </p:txBody>
        </p:sp>
        <p:pic>
          <p:nvPicPr>
            <p:cNvPr id="11" name="object 15">
              <a:extLst>
                <a:ext uri="{FF2B5EF4-FFF2-40B4-BE49-F238E27FC236}">
                  <a16:creationId xmlns:a16="http://schemas.microsoft.com/office/drawing/2014/main" id="{CA17E832-066E-546C-3143-4687EB924C40}"/>
                </a:ext>
              </a:extLst>
            </p:cNvPr>
            <p:cNvPicPr/>
            <p:nvPr/>
          </p:nvPicPr>
          <p:blipFill>
            <a:blip r:embed="rId3" cstate="print"/>
            <a:stretch>
              <a:fillRect/>
            </a:stretch>
          </p:blipFill>
          <p:spPr>
            <a:xfrm>
              <a:off x="6139268" y="1595157"/>
              <a:ext cx="198197" cy="237796"/>
            </a:xfrm>
            <a:prstGeom prst="rect">
              <a:avLst/>
            </a:prstGeom>
          </p:spPr>
        </p:pic>
      </p:grpSp>
      <p:grpSp>
        <p:nvGrpSpPr>
          <p:cNvPr id="12" name="object 17">
            <a:extLst>
              <a:ext uri="{FF2B5EF4-FFF2-40B4-BE49-F238E27FC236}">
                <a16:creationId xmlns:a16="http://schemas.microsoft.com/office/drawing/2014/main" id="{4590665E-EC32-198E-2A2C-73B75A66C45F}"/>
              </a:ext>
            </a:extLst>
          </p:cNvPr>
          <p:cNvGrpSpPr/>
          <p:nvPr/>
        </p:nvGrpSpPr>
        <p:grpSpPr>
          <a:xfrm>
            <a:off x="600075" y="3987967"/>
            <a:ext cx="4933950" cy="1962150"/>
            <a:chOff x="685800" y="3419475"/>
            <a:chExt cx="4933950" cy="1962150"/>
          </a:xfrm>
        </p:grpSpPr>
        <p:sp>
          <p:nvSpPr>
            <p:cNvPr id="13" name="object 18">
              <a:extLst>
                <a:ext uri="{FF2B5EF4-FFF2-40B4-BE49-F238E27FC236}">
                  <a16:creationId xmlns:a16="http://schemas.microsoft.com/office/drawing/2014/main" id="{676D4941-FF42-8D94-DE8F-B2C15AD35200}"/>
                </a:ext>
              </a:extLst>
            </p:cNvPr>
            <p:cNvSpPr/>
            <p:nvPr/>
          </p:nvSpPr>
          <p:spPr>
            <a:xfrm>
              <a:off x="685800" y="3419475"/>
              <a:ext cx="4933950" cy="1962150"/>
            </a:xfrm>
            <a:custGeom>
              <a:avLst/>
              <a:gdLst/>
              <a:ahLst/>
              <a:cxnLst/>
              <a:rect l="l" t="t" r="r" b="b"/>
              <a:pathLst>
                <a:path w="4933950" h="1962150">
                  <a:moveTo>
                    <a:pt x="4739106" y="0"/>
                  </a:moveTo>
                  <a:lnTo>
                    <a:pt x="194840" y="0"/>
                  </a:lnTo>
                  <a:lnTo>
                    <a:pt x="188257" y="317"/>
                  </a:lnTo>
                  <a:lnTo>
                    <a:pt x="149279" y="6756"/>
                  </a:lnTo>
                  <a:lnTo>
                    <a:pt x="112301" y="20675"/>
                  </a:lnTo>
                  <a:lnTo>
                    <a:pt x="78745" y="41541"/>
                  </a:lnTo>
                  <a:lnTo>
                    <a:pt x="49912" y="68554"/>
                  </a:lnTo>
                  <a:lnTo>
                    <a:pt x="26893" y="100660"/>
                  </a:lnTo>
                  <a:lnTo>
                    <a:pt x="10586" y="136652"/>
                  </a:lnTo>
                  <a:lnTo>
                    <a:pt x="1616" y="175133"/>
                  </a:lnTo>
                  <a:lnTo>
                    <a:pt x="0" y="194843"/>
                  </a:lnTo>
                  <a:lnTo>
                    <a:pt x="0" y="1760715"/>
                  </a:lnTo>
                  <a:lnTo>
                    <a:pt x="0" y="1767306"/>
                  </a:lnTo>
                  <a:lnTo>
                    <a:pt x="5160" y="1806473"/>
                  </a:lnTo>
                  <a:lnTo>
                    <a:pt x="17860" y="1843900"/>
                  </a:lnTo>
                  <a:lnTo>
                    <a:pt x="37613" y="1878114"/>
                  </a:lnTo>
                  <a:lnTo>
                    <a:pt x="63663" y="1907819"/>
                  </a:lnTo>
                  <a:lnTo>
                    <a:pt x="95012" y="1931873"/>
                  </a:lnTo>
                  <a:lnTo>
                    <a:pt x="130448" y="1949335"/>
                  </a:lnTo>
                  <a:lnTo>
                    <a:pt x="168612" y="1959559"/>
                  </a:lnTo>
                  <a:lnTo>
                    <a:pt x="194840" y="1962150"/>
                  </a:lnTo>
                  <a:lnTo>
                    <a:pt x="4739106" y="1962150"/>
                  </a:lnTo>
                  <a:lnTo>
                    <a:pt x="4778286" y="1956993"/>
                  </a:lnTo>
                  <a:lnTo>
                    <a:pt x="4815700" y="1944293"/>
                  </a:lnTo>
                  <a:lnTo>
                    <a:pt x="4849901" y="1924532"/>
                  </a:lnTo>
                  <a:lnTo>
                    <a:pt x="4879606" y="1898484"/>
                  </a:lnTo>
                  <a:lnTo>
                    <a:pt x="4903660" y="1867141"/>
                  </a:lnTo>
                  <a:lnTo>
                    <a:pt x="4921135" y="1831695"/>
                  </a:lnTo>
                  <a:lnTo>
                    <a:pt x="4931359" y="1793532"/>
                  </a:lnTo>
                  <a:lnTo>
                    <a:pt x="4933950" y="1767306"/>
                  </a:lnTo>
                  <a:lnTo>
                    <a:pt x="4933950" y="194843"/>
                  </a:lnTo>
                  <a:lnTo>
                    <a:pt x="4928793" y="155663"/>
                  </a:lnTo>
                  <a:lnTo>
                    <a:pt x="4916093" y="118262"/>
                  </a:lnTo>
                  <a:lnTo>
                    <a:pt x="4896332" y="84035"/>
                  </a:lnTo>
                  <a:lnTo>
                    <a:pt x="4870284" y="54330"/>
                  </a:lnTo>
                  <a:lnTo>
                    <a:pt x="4838941" y="30276"/>
                  </a:lnTo>
                  <a:lnTo>
                    <a:pt x="4803508" y="12814"/>
                  </a:lnTo>
                  <a:lnTo>
                    <a:pt x="4765332" y="2578"/>
                  </a:lnTo>
                  <a:lnTo>
                    <a:pt x="4745697" y="317"/>
                  </a:lnTo>
                  <a:lnTo>
                    <a:pt x="4739106" y="0"/>
                  </a:lnTo>
                  <a:close/>
                </a:path>
              </a:pathLst>
            </a:custGeom>
            <a:solidFill>
              <a:srgbClr val="09081B"/>
            </a:solidFill>
          </p:spPr>
          <p:txBody>
            <a:bodyPr wrap="square" lIns="0" tIns="0" rIns="0" bIns="0" rtlCol="0"/>
            <a:lstStyle>
              <a:defPPr>
                <a:defRPr kern="0"/>
              </a:defPPr>
            </a:lstStyle>
            <a:p>
              <a:endParaRPr dirty="0"/>
            </a:p>
          </p:txBody>
        </p:sp>
        <p:sp>
          <p:nvSpPr>
            <p:cNvPr id="14" name="object 19">
              <a:extLst>
                <a:ext uri="{FF2B5EF4-FFF2-40B4-BE49-F238E27FC236}">
                  <a16:creationId xmlns:a16="http://schemas.microsoft.com/office/drawing/2014/main" id="{9E1A118B-3A35-C27A-9D75-43468C60C838}"/>
                </a:ext>
              </a:extLst>
            </p:cNvPr>
            <p:cNvSpPr/>
            <p:nvPr/>
          </p:nvSpPr>
          <p:spPr>
            <a:xfrm>
              <a:off x="685800" y="3419475"/>
              <a:ext cx="4933950" cy="1962150"/>
            </a:xfrm>
            <a:custGeom>
              <a:avLst/>
              <a:gdLst/>
              <a:ahLst/>
              <a:cxnLst/>
              <a:rect l="l" t="t" r="r" b="b"/>
              <a:pathLst>
                <a:path w="4933950" h="1962150">
                  <a:moveTo>
                    <a:pt x="0" y="1760715"/>
                  </a:moveTo>
                  <a:lnTo>
                    <a:pt x="0" y="201434"/>
                  </a:lnTo>
                  <a:lnTo>
                    <a:pt x="0" y="194843"/>
                  </a:lnTo>
                  <a:lnTo>
                    <a:pt x="322" y="188264"/>
                  </a:lnTo>
                  <a:lnTo>
                    <a:pt x="972" y="181698"/>
                  </a:lnTo>
                  <a:lnTo>
                    <a:pt x="1616" y="175133"/>
                  </a:lnTo>
                  <a:lnTo>
                    <a:pt x="2584" y="168605"/>
                  </a:lnTo>
                  <a:lnTo>
                    <a:pt x="12809" y="130441"/>
                  </a:lnTo>
                  <a:lnTo>
                    <a:pt x="23787" y="106476"/>
                  </a:lnTo>
                  <a:lnTo>
                    <a:pt x="26893" y="100660"/>
                  </a:lnTo>
                  <a:lnTo>
                    <a:pt x="49912" y="68554"/>
                  </a:lnTo>
                  <a:lnTo>
                    <a:pt x="59000" y="59004"/>
                  </a:lnTo>
                  <a:lnTo>
                    <a:pt x="63663" y="54330"/>
                  </a:lnTo>
                  <a:lnTo>
                    <a:pt x="95012" y="30276"/>
                  </a:lnTo>
                  <a:lnTo>
                    <a:pt x="106481" y="23787"/>
                  </a:lnTo>
                  <a:lnTo>
                    <a:pt x="112301" y="20675"/>
                  </a:lnTo>
                  <a:lnTo>
                    <a:pt x="149279" y="6756"/>
                  </a:lnTo>
                  <a:lnTo>
                    <a:pt x="162138" y="3873"/>
                  </a:lnTo>
                  <a:lnTo>
                    <a:pt x="168612" y="2578"/>
                  </a:lnTo>
                  <a:lnTo>
                    <a:pt x="175130" y="1612"/>
                  </a:lnTo>
                  <a:lnTo>
                    <a:pt x="181693" y="965"/>
                  </a:lnTo>
                  <a:lnTo>
                    <a:pt x="188257" y="317"/>
                  </a:lnTo>
                  <a:lnTo>
                    <a:pt x="194840" y="0"/>
                  </a:lnTo>
                  <a:lnTo>
                    <a:pt x="201438" y="0"/>
                  </a:lnTo>
                  <a:lnTo>
                    <a:pt x="4732515" y="0"/>
                  </a:lnTo>
                  <a:lnTo>
                    <a:pt x="4739106" y="0"/>
                  </a:lnTo>
                  <a:lnTo>
                    <a:pt x="4745697" y="317"/>
                  </a:lnTo>
                  <a:lnTo>
                    <a:pt x="4752251" y="965"/>
                  </a:lnTo>
                  <a:lnTo>
                    <a:pt x="4758829" y="1612"/>
                  </a:lnTo>
                  <a:lnTo>
                    <a:pt x="4765332" y="2578"/>
                  </a:lnTo>
                  <a:lnTo>
                    <a:pt x="4771809" y="3873"/>
                  </a:lnTo>
                  <a:lnTo>
                    <a:pt x="4778286" y="5156"/>
                  </a:lnTo>
                  <a:lnTo>
                    <a:pt x="4815700" y="17856"/>
                  </a:lnTo>
                  <a:lnTo>
                    <a:pt x="4849901" y="37617"/>
                  </a:lnTo>
                  <a:lnTo>
                    <a:pt x="4874945" y="59004"/>
                  </a:lnTo>
                  <a:lnTo>
                    <a:pt x="4879606" y="63665"/>
                  </a:lnTo>
                  <a:lnTo>
                    <a:pt x="4903673" y="95008"/>
                  </a:lnTo>
                  <a:lnTo>
                    <a:pt x="4921135" y="130441"/>
                  </a:lnTo>
                  <a:lnTo>
                    <a:pt x="4925275" y="142963"/>
                  </a:lnTo>
                  <a:lnTo>
                    <a:pt x="4927193" y="149275"/>
                  </a:lnTo>
                  <a:lnTo>
                    <a:pt x="4928793" y="155663"/>
                  </a:lnTo>
                  <a:lnTo>
                    <a:pt x="4930076" y="162140"/>
                  </a:lnTo>
                  <a:lnTo>
                    <a:pt x="4931359" y="168605"/>
                  </a:lnTo>
                  <a:lnTo>
                    <a:pt x="4932337" y="175133"/>
                  </a:lnTo>
                  <a:lnTo>
                    <a:pt x="4932984" y="181698"/>
                  </a:lnTo>
                  <a:lnTo>
                    <a:pt x="4933632" y="188264"/>
                  </a:lnTo>
                  <a:lnTo>
                    <a:pt x="4933950" y="194843"/>
                  </a:lnTo>
                  <a:lnTo>
                    <a:pt x="4933950" y="201434"/>
                  </a:lnTo>
                  <a:lnTo>
                    <a:pt x="4933950" y="1760715"/>
                  </a:lnTo>
                  <a:lnTo>
                    <a:pt x="4933950" y="1767306"/>
                  </a:lnTo>
                  <a:lnTo>
                    <a:pt x="4933632" y="1773885"/>
                  </a:lnTo>
                  <a:lnTo>
                    <a:pt x="4932984" y="1780451"/>
                  </a:lnTo>
                  <a:lnTo>
                    <a:pt x="4932337" y="1787017"/>
                  </a:lnTo>
                  <a:lnTo>
                    <a:pt x="4925275" y="1819186"/>
                  </a:lnTo>
                  <a:lnTo>
                    <a:pt x="4923358" y="1825498"/>
                  </a:lnTo>
                  <a:lnTo>
                    <a:pt x="4907051" y="1861489"/>
                  </a:lnTo>
                  <a:lnTo>
                    <a:pt x="4884039" y="1893608"/>
                  </a:lnTo>
                  <a:lnTo>
                    <a:pt x="4874945" y="1903145"/>
                  </a:lnTo>
                  <a:lnTo>
                    <a:pt x="4870284" y="1907819"/>
                  </a:lnTo>
                  <a:lnTo>
                    <a:pt x="4838941" y="1931873"/>
                  </a:lnTo>
                  <a:lnTo>
                    <a:pt x="4809604" y="1946808"/>
                  </a:lnTo>
                  <a:lnTo>
                    <a:pt x="4803508" y="1949335"/>
                  </a:lnTo>
                  <a:lnTo>
                    <a:pt x="4765332" y="1959559"/>
                  </a:lnTo>
                  <a:lnTo>
                    <a:pt x="4752251" y="1961184"/>
                  </a:lnTo>
                  <a:lnTo>
                    <a:pt x="4745697" y="1961832"/>
                  </a:lnTo>
                  <a:lnTo>
                    <a:pt x="4739106" y="1962150"/>
                  </a:lnTo>
                  <a:lnTo>
                    <a:pt x="4732515" y="1962150"/>
                  </a:lnTo>
                  <a:lnTo>
                    <a:pt x="201438" y="1962150"/>
                  </a:lnTo>
                  <a:lnTo>
                    <a:pt x="194840" y="1962150"/>
                  </a:lnTo>
                  <a:lnTo>
                    <a:pt x="188257" y="1961832"/>
                  </a:lnTo>
                  <a:lnTo>
                    <a:pt x="149279" y="1955393"/>
                  </a:lnTo>
                  <a:lnTo>
                    <a:pt x="124350" y="1946808"/>
                  </a:lnTo>
                  <a:lnTo>
                    <a:pt x="118253" y="1944293"/>
                  </a:lnTo>
                  <a:lnTo>
                    <a:pt x="112301" y="1941474"/>
                  </a:lnTo>
                  <a:lnTo>
                    <a:pt x="106481" y="1938362"/>
                  </a:lnTo>
                  <a:lnTo>
                    <a:pt x="100662" y="1935251"/>
                  </a:lnTo>
                  <a:lnTo>
                    <a:pt x="68545" y="1912239"/>
                  </a:lnTo>
                  <a:lnTo>
                    <a:pt x="59000" y="1903145"/>
                  </a:lnTo>
                  <a:lnTo>
                    <a:pt x="54336" y="1898484"/>
                  </a:lnTo>
                  <a:lnTo>
                    <a:pt x="49912" y="1893608"/>
                  </a:lnTo>
                  <a:lnTo>
                    <a:pt x="45725" y="1888502"/>
                  </a:lnTo>
                  <a:lnTo>
                    <a:pt x="41537" y="1883397"/>
                  </a:lnTo>
                  <a:lnTo>
                    <a:pt x="20676" y="1849843"/>
                  </a:lnTo>
                  <a:lnTo>
                    <a:pt x="6756" y="1812874"/>
                  </a:lnTo>
                  <a:lnTo>
                    <a:pt x="972" y="1780451"/>
                  </a:lnTo>
                  <a:lnTo>
                    <a:pt x="322" y="1773885"/>
                  </a:lnTo>
                  <a:lnTo>
                    <a:pt x="0" y="1767306"/>
                  </a:lnTo>
                  <a:lnTo>
                    <a:pt x="0" y="1760715"/>
                  </a:lnTo>
                  <a:close/>
                </a:path>
              </a:pathLst>
            </a:custGeom>
            <a:ln w="19050">
              <a:solidFill>
                <a:srgbClr val="37A6E7"/>
              </a:solidFill>
            </a:ln>
          </p:spPr>
          <p:txBody>
            <a:bodyPr wrap="square" lIns="0" tIns="0" rIns="0" bIns="0" rtlCol="0"/>
            <a:lstStyle>
              <a:defPPr>
                <a:defRPr kern="0"/>
              </a:defPPr>
            </a:lstStyle>
            <a:p>
              <a:endParaRPr/>
            </a:p>
          </p:txBody>
        </p:sp>
        <p:sp>
          <p:nvSpPr>
            <p:cNvPr id="15" name="object 20">
              <a:extLst>
                <a:ext uri="{FF2B5EF4-FFF2-40B4-BE49-F238E27FC236}">
                  <a16:creationId xmlns:a16="http://schemas.microsoft.com/office/drawing/2014/main" id="{ED5AE208-F932-6978-9A6F-815D475FDC7B}"/>
                </a:ext>
              </a:extLst>
            </p:cNvPr>
            <p:cNvSpPr/>
            <p:nvPr/>
          </p:nvSpPr>
          <p:spPr>
            <a:xfrm>
              <a:off x="866775" y="3600450"/>
              <a:ext cx="504825" cy="504825"/>
            </a:xfrm>
            <a:custGeom>
              <a:avLst/>
              <a:gdLst/>
              <a:ahLst/>
              <a:cxnLst/>
              <a:rect l="l" t="t" r="r" b="b"/>
              <a:pathLst>
                <a:path w="504825" h="504825">
                  <a:moveTo>
                    <a:pt x="260677" y="0"/>
                  </a:moveTo>
                  <a:lnTo>
                    <a:pt x="244147" y="0"/>
                  </a:lnTo>
                  <a:lnTo>
                    <a:pt x="235897" y="406"/>
                  </a:lnTo>
                  <a:lnTo>
                    <a:pt x="195059" y="6464"/>
                  </a:lnTo>
                  <a:lnTo>
                    <a:pt x="148183" y="22377"/>
                  </a:lnTo>
                  <a:lnTo>
                    <a:pt x="105305" y="47129"/>
                  </a:lnTo>
                  <a:lnTo>
                    <a:pt x="68083" y="79781"/>
                  </a:lnTo>
                  <a:lnTo>
                    <a:pt x="37946" y="119049"/>
                  </a:lnTo>
                  <a:lnTo>
                    <a:pt x="16048" y="163461"/>
                  </a:lnTo>
                  <a:lnTo>
                    <a:pt x="3239" y="211277"/>
                  </a:lnTo>
                  <a:lnTo>
                    <a:pt x="0" y="244144"/>
                  </a:lnTo>
                  <a:lnTo>
                    <a:pt x="0" y="260680"/>
                  </a:lnTo>
                  <a:lnTo>
                    <a:pt x="6464" y="309765"/>
                  </a:lnTo>
                  <a:lnTo>
                    <a:pt x="22378" y="356641"/>
                  </a:lnTo>
                  <a:lnTo>
                    <a:pt x="47133" y="399516"/>
                  </a:lnTo>
                  <a:lnTo>
                    <a:pt x="79776" y="436740"/>
                  </a:lnTo>
                  <a:lnTo>
                    <a:pt x="119052" y="466877"/>
                  </a:lnTo>
                  <a:lnTo>
                    <a:pt x="163457" y="488772"/>
                  </a:lnTo>
                  <a:lnTo>
                    <a:pt x="211275" y="501586"/>
                  </a:lnTo>
                  <a:lnTo>
                    <a:pt x="244147" y="504825"/>
                  </a:lnTo>
                  <a:lnTo>
                    <a:pt x="260677" y="504825"/>
                  </a:lnTo>
                  <a:lnTo>
                    <a:pt x="309765" y="498360"/>
                  </a:lnTo>
                  <a:lnTo>
                    <a:pt x="356641" y="482447"/>
                  </a:lnTo>
                  <a:lnTo>
                    <a:pt x="399519" y="457695"/>
                  </a:lnTo>
                  <a:lnTo>
                    <a:pt x="436740" y="425043"/>
                  </a:lnTo>
                  <a:lnTo>
                    <a:pt x="466877" y="385775"/>
                  </a:lnTo>
                  <a:lnTo>
                    <a:pt x="488772" y="341363"/>
                  </a:lnTo>
                  <a:lnTo>
                    <a:pt x="501586" y="293547"/>
                  </a:lnTo>
                  <a:lnTo>
                    <a:pt x="504825" y="260680"/>
                  </a:lnTo>
                  <a:lnTo>
                    <a:pt x="504825" y="252412"/>
                  </a:lnTo>
                  <a:lnTo>
                    <a:pt x="504825" y="244144"/>
                  </a:lnTo>
                  <a:lnTo>
                    <a:pt x="498360" y="195059"/>
                  </a:lnTo>
                  <a:lnTo>
                    <a:pt x="482447" y="148183"/>
                  </a:lnTo>
                  <a:lnTo>
                    <a:pt x="457695" y="105308"/>
                  </a:lnTo>
                  <a:lnTo>
                    <a:pt x="425043" y="68084"/>
                  </a:lnTo>
                  <a:lnTo>
                    <a:pt x="385772" y="37947"/>
                  </a:lnTo>
                  <a:lnTo>
                    <a:pt x="341367" y="16052"/>
                  </a:lnTo>
                  <a:lnTo>
                    <a:pt x="293549" y="3238"/>
                  </a:lnTo>
                  <a:lnTo>
                    <a:pt x="268927" y="406"/>
                  </a:lnTo>
                  <a:lnTo>
                    <a:pt x="260677" y="0"/>
                  </a:lnTo>
                  <a:close/>
                </a:path>
              </a:pathLst>
            </a:custGeom>
            <a:solidFill>
              <a:srgbClr val="37A6E7"/>
            </a:solidFill>
          </p:spPr>
          <p:txBody>
            <a:bodyPr wrap="square" lIns="0" tIns="0" rIns="0" bIns="0" rtlCol="0"/>
            <a:lstStyle>
              <a:defPPr>
                <a:defRPr kern="0"/>
              </a:defPPr>
            </a:lstStyle>
            <a:p>
              <a:endParaRPr/>
            </a:p>
          </p:txBody>
        </p:sp>
        <p:pic>
          <p:nvPicPr>
            <p:cNvPr id="16" name="object 21">
              <a:extLst>
                <a:ext uri="{FF2B5EF4-FFF2-40B4-BE49-F238E27FC236}">
                  <a16:creationId xmlns:a16="http://schemas.microsoft.com/office/drawing/2014/main" id="{F9198A0F-5AA0-CBCB-34F7-46F3E36B7570}"/>
                </a:ext>
              </a:extLst>
            </p:cNvPr>
            <p:cNvPicPr/>
            <p:nvPr/>
          </p:nvPicPr>
          <p:blipFill>
            <a:blip r:embed="rId4" cstate="print"/>
            <a:stretch>
              <a:fillRect/>
            </a:stretch>
          </p:blipFill>
          <p:spPr>
            <a:xfrm>
              <a:off x="1009395" y="3738282"/>
              <a:ext cx="208999" cy="237796"/>
            </a:xfrm>
            <a:prstGeom prst="rect">
              <a:avLst/>
            </a:prstGeom>
          </p:spPr>
        </p:pic>
      </p:grpSp>
      <p:sp>
        <p:nvSpPr>
          <p:cNvPr id="17" name="object 24">
            <a:extLst>
              <a:ext uri="{FF2B5EF4-FFF2-40B4-BE49-F238E27FC236}">
                <a16:creationId xmlns:a16="http://schemas.microsoft.com/office/drawing/2014/main" id="{A327DF25-CC90-0E14-84A0-9ED1094246C4}"/>
              </a:ext>
            </a:extLst>
          </p:cNvPr>
          <p:cNvSpPr/>
          <p:nvPr/>
        </p:nvSpPr>
        <p:spPr>
          <a:xfrm>
            <a:off x="6207794" y="3987967"/>
            <a:ext cx="4933950" cy="1962150"/>
          </a:xfrm>
          <a:custGeom>
            <a:avLst/>
            <a:gdLst/>
            <a:ahLst/>
            <a:cxnLst/>
            <a:rect l="l" t="t" r="r" b="b"/>
            <a:pathLst>
              <a:path w="4933950" h="1962150">
                <a:moveTo>
                  <a:pt x="4739106" y="0"/>
                </a:moveTo>
                <a:lnTo>
                  <a:pt x="194843" y="0"/>
                </a:lnTo>
                <a:lnTo>
                  <a:pt x="188252" y="317"/>
                </a:lnTo>
                <a:lnTo>
                  <a:pt x="149275" y="6756"/>
                </a:lnTo>
                <a:lnTo>
                  <a:pt x="112306" y="20675"/>
                </a:lnTo>
                <a:lnTo>
                  <a:pt x="78752" y="41541"/>
                </a:lnTo>
                <a:lnTo>
                  <a:pt x="49911" y="68554"/>
                </a:lnTo>
                <a:lnTo>
                  <a:pt x="26898" y="100660"/>
                </a:lnTo>
                <a:lnTo>
                  <a:pt x="10591" y="136652"/>
                </a:lnTo>
                <a:lnTo>
                  <a:pt x="1612" y="175133"/>
                </a:lnTo>
                <a:lnTo>
                  <a:pt x="0" y="194843"/>
                </a:lnTo>
                <a:lnTo>
                  <a:pt x="0" y="1760715"/>
                </a:lnTo>
                <a:lnTo>
                  <a:pt x="0" y="1767306"/>
                </a:lnTo>
                <a:lnTo>
                  <a:pt x="5156" y="1806473"/>
                </a:lnTo>
                <a:lnTo>
                  <a:pt x="17856" y="1843900"/>
                </a:lnTo>
                <a:lnTo>
                  <a:pt x="37617" y="1878114"/>
                </a:lnTo>
                <a:lnTo>
                  <a:pt x="63665" y="1907819"/>
                </a:lnTo>
                <a:lnTo>
                  <a:pt x="95008" y="1931873"/>
                </a:lnTo>
                <a:lnTo>
                  <a:pt x="130441" y="1949335"/>
                </a:lnTo>
                <a:lnTo>
                  <a:pt x="168617" y="1959559"/>
                </a:lnTo>
                <a:lnTo>
                  <a:pt x="194843" y="1962150"/>
                </a:lnTo>
                <a:lnTo>
                  <a:pt x="4739106" y="1962150"/>
                </a:lnTo>
                <a:lnTo>
                  <a:pt x="4778286" y="1956993"/>
                </a:lnTo>
                <a:lnTo>
                  <a:pt x="4815687" y="1944293"/>
                </a:lnTo>
                <a:lnTo>
                  <a:pt x="4849901" y="1924532"/>
                </a:lnTo>
                <a:lnTo>
                  <a:pt x="4879606" y="1898484"/>
                </a:lnTo>
                <a:lnTo>
                  <a:pt x="4903660" y="1867141"/>
                </a:lnTo>
                <a:lnTo>
                  <a:pt x="4921135" y="1831695"/>
                </a:lnTo>
                <a:lnTo>
                  <a:pt x="4931359" y="1793532"/>
                </a:lnTo>
                <a:lnTo>
                  <a:pt x="4933950" y="1767306"/>
                </a:lnTo>
                <a:lnTo>
                  <a:pt x="4933950" y="194843"/>
                </a:lnTo>
                <a:lnTo>
                  <a:pt x="4928793" y="155663"/>
                </a:lnTo>
                <a:lnTo>
                  <a:pt x="4916093" y="118262"/>
                </a:lnTo>
                <a:lnTo>
                  <a:pt x="4896332" y="84035"/>
                </a:lnTo>
                <a:lnTo>
                  <a:pt x="4870284" y="54330"/>
                </a:lnTo>
                <a:lnTo>
                  <a:pt x="4838941" y="30276"/>
                </a:lnTo>
                <a:lnTo>
                  <a:pt x="4803508" y="12814"/>
                </a:lnTo>
                <a:lnTo>
                  <a:pt x="4765332" y="2578"/>
                </a:lnTo>
                <a:lnTo>
                  <a:pt x="4745697" y="317"/>
                </a:lnTo>
                <a:lnTo>
                  <a:pt x="4739106" y="0"/>
                </a:lnTo>
                <a:close/>
              </a:path>
            </a:pathLst>
          </a:custGeom>
          <a:solidFill>
            <a:srgbClr val="09081B"/>
          </a:solidFill>
        </p:spPr>
        <p:txBody>
          <a:bodyPr wrap="square" lIns="0" tIns="0" rIns="0" bIns="0" rtlCol="0"/>
          <a:lstStyle>
            <a:defPPr>
              <a:defRPr kern="0"/>
            </a:defPPr>
          </a:lstStyle>
          <a:p>
            <a:pPr marL="12700">
              <a:lnSpc>
                <a:spcPct val="100000"/>
              </a:lnSpc>
              <a:spcBef>
                <a:spcPts val="120"/>
              </a:spcBef>
            </a:pPr>
            <a:endParaRPr lang="en-US" sz="1750" b="1" spc="-130" dirty="0">
              <a:solidFill>
                <a:srgbClr val="E0E4E6"/>
              </a:solidFill>
              <a:latin typeface="Tahoma"/>
              <a:cs typeface="Tahoma"/>
            </a:endParaRPr>
          </a:p>
          <a:p>
            <a:pPr marL="12700">
              <a:lnSpc>
                <a:spcPct val="100000"/>
              </a:lnSpc>
              <a:spcBef>
                <a:spcPts val="120"/>
              </a:spcBef>
            </a:pPr>
            <a:endParaRPr lang="en-US" sz="1750" b="1" spc="-130" dirty="0">
              <a:solidFill>
                <a:srgbClr val="E0E4E6"/>
              </a:solidFill>
              <a:latin typeface="Tahoma"/>
              <a:cs typeface="Tahoma"/>
            </a:endParaRPr>
          </a:p>
          <a:p>
            <a:pPr marL="12700">
              <a:lnSpc>
                <a:spcPct val="100000"/>
              </a:lnSpc>
              <a:spcBef>
                <a:spcPts val="120"/>
              </a:spcBef>
            </a:pPr>
            <a:r>
              <a:rPr lang="en-US" sz="1750" b="1" spc="-130" dirty="0">
                <a:solidFill>
                  <a:srgbClr val="E0E4E6"/>
                </a:solidFill>
                <a:latin typeface="Tahoma"/>
                <a:cs typeface="Tahoma"/>
              </a:rPr>
              <a:t>       NLTK</a:t>
            </a:r>
            <a:r>
              <a:rPr lang="en-US" sz="1750" b="1" spc="-200" dirty="0">
                <a:solidFill>
                  <a:srgbClr val="E0E4E6"/>
                </a:solidFill>
                <a:latin typeface="Tahoma"/>
                <a:cs typeface="Tahoma"/>
              </a:rPr>
              <a:t> </a:t>
            </a:r>
            <a:r>
              <a:rPr lang="en-US" sz="1750" b="1" spc="420" dirty="0">
                <a:solidFill>
                  <a:srgbClr val="E0E4E6"/>
                </a:solidFill>
                <a:latin typeface="Tahoma"/>
                <a:cs typeface="Tahoma"/>
              </a:rPr>
              <a:t>s</a:t>
            </a:r>
            <a:r>
              <a:rPr lang="en-US" sz="1750" b="1" spc="-200" dirty="0">
                <a:solidFill>
                  <a:srgbClr val="E0E4E6"/>
                </a:solidFill>
                <a:latin typeface="Tahoma"/>
                <a:cs typeface="Tahoma"/>
              </a:rPr>
              <a:t> </a:t>
            </a:r>
            <a:r>
              <a:rPr lang="en-US" sz="1750" b="1" spc="-20" dirty="0">
                <a:solidFill>
                  <a:srgbClr val="E0E4E6"/>
                </a:solidFill>
                <a:latin typeface="Tahoma"/>
                <a:cs typeface="Tahoma"/>
              </a:rPr>
              <a:t>spaCy</a:t>
            </a:r>
            <a:endParaRPr lang="en-US" sz="1750" dirty="0">
              <a:latin typeface="Tahoma"/>
              <a:cs typeface="Tahoma"/>
            </a:endParaRPr>
          </a:p>
          <a:p>
            <a:pPr marL="12700" marR="5080">
              <a:lnSpc>
                <a:spcPct val="134600"/>
              </a:lnSpc>
              <a:spcBef>
                <a:spcPts val="660"/>
              </a:spcBef>
            </a:pPr>
            <a:r>
              <a:rPr lang="en-US" sz="1300" dirty="0">
                <a:solidFill>
                  <a:srgbClr val="E0E4E6"/>
                </a:solidFill>
                <a:latin typeface="Tahoma"/>
                <a:cs typeface="Tahoma"/>
              </a:rPr>
              <a:t>       Natural</a:t>
            </a:r>
            <a:r>
              <a:rPr lang="en-US" sz="1300" spc="-90" dirty="0">
                <a:solidFill>
                  <a:srgbClr val="E0E4E6"/>
                </a:solidFill>
                <a:latin typeface="Tahoma"/>
                <a:cs typeface="Tahoma"/>
              </a:rPr>
              <a:t> </a:t>
            </a:r>
            <a:r>
              <a:rPr lang="en-US" sz="1300" dirty="0">
                <a:solidFill>
                  <a:srgbClr val="E0E4E6"/>
                </a:solidFill>
                <a:latin typeface="Tahoma"/>
                <a:cs typeface="Tahoma"/>
              </a:rPr>
              <a:t>Language</a:t>
            </a:r>
            <a:r>
              <a:rPr lang="en-US" sz="1300" spc="-90" dirty="0">
                <a:solidFill>
                  <a:srgbClr val="E0E4E6"/>
                </a:solidFill>
                <a:latin typeface="Tahoma"/>
                <a:cs typeface="Tahoma"/>
              </a:rPr>
              <a:t> </a:t>
            </a:r>
            <a:r>
              <a:rPr lang="en-US" sz="1300" spc="10" dirty="0">
                <a:solidFill>
                  <a:srgbClr val="E0E4E6"/>
                </a:solidFill>
                <a:latin typeface="Tahoma"/>
                <a:cs typeface="Tahoma"/>
              </a:rPr>
              <a:t>Processing</a:t>
            </a:r>
            <a:r>
              <a:rPr lang="en-US" sz="1300" spc="-90" dirty="0">
                <a:solidFill>
                  <a:srgbClr val="E0E4E6"/>
                </a:solidFill>
                <a:latin typeface="Tahoma"/>
                <a:cs typeface="Tahoma"/>
              </a:rPr>
              <a:t> </a:t>
            </a:r>
            <a:r>
              <a:rPr lang="en-US" sz="1300" spc="10" dirty="0">
                <a:solidFill>
                  <a:srgbClr val="E0E4E6"/>
                </a:solidFill>
                <a:latin typeface="Tahoma"/>
                <a:cs typeface="Tahoma"/>
              </a:rPr>
              <a:t>libraries</a:t>
            </a:r>
            <a:r>
              <a:rPr lang="en-US" sz="1300" spc="-90" dirty="0">
                <a:solidFill>
                  <a:srgbClr val="E0E4E6"/>
                </a:solidFill>
                <a:latin typeface="Tahoma"/>
                <a:cs typeface="Tahoma"/>
              </a:rPr>
              <a:t> </a:t>
            </a:r>
            <a:r>
              <a:rPr lang="en-US" sz="1300" dirty="0">
                <a:solidFill>
                  <a:srgbClr val="E0E4E6"/>
                </a:solidFill>
                <a:latin typeface="Tahoma"/>
                <a:cs typeface="Tahoma"/>
              </a:rPr>
              <a:t>for</a:t>
            </a:r>
            <a:r>
              <a:rPr lang="en-US" sz="1300" spc="-90" dirty="0">
                <a:solidFill>
                  <a:srgbClr val="E0E4E6"/>
                </a:solidFill>
                <a:latin typeface="Tahoma"/>
                <a:cs typeface="Tahoma"/>
              </a:rPr>
              <a:t> </a:t>
            </a:r>
            <a:r>
              <a:rPr lang="en-US" sz="1300" spc="-10" dirty="0">
                <a:solidFill>
                  <a:srgbClr val="E0E4E6"/>
                </a:solidFill>
                <a:latin typeface="Tahoma"/>
                <a:cs typeface="Tahoma"/>
              </a:rPr>
              <a:t>tokenisation,</a:t>
            </a:r>
            <a:br>
              <a:rPr lang="en-US" sz="1300" spc="-10" dirty="0">
                <a:solidFill>
                  <a:srgbClr val="E0E4E6"/>
                </a:solidFill>
                <a:latin typeface="Tahoma"/>
                <a:cs typeface="Tahoma"/>
              </a:rPr>
            </a:br>
            <a:r>
              <a:rPr lang="en-US" sz="1300" spc="-10" dirty="0">
                <a:solidFill>
                  <a:srgbClr val="E0E4E6"/>
                </a:solidFill>
                <a:latin typeface="Tahoma"/>
                <a:cs typeface="Tahoma"/>
              </a:rPr>
              <a:t>        </a:t>
            </a:r>
            <a:r>
              <a:rPr lang="en-US" sz="1300" dirty="0">
                <a:solidFill>
                  <a:srgbClr val="E0E4E6"/>
                </a:solidFill>
                <a:latin typeface="Tahoma"/>
                <a:cs typeface="Tahoma"/>
              </a:rPr>
              <a:t>lemmatisation,</a:t>
            </a:r>
            <a:r>
              <a:rPr lang="en-US" sz="1300" spc="-30" dirty="0">
                <a:solidFill>
                  <a:srgbClr val="E0E4E6"/>
                </a:solidFill>
                <a:latin typeface="Tahoma"/>
                <a:cs typeface="Tahoma"/>
              </a:rPr>
              <a:t> </a:t>
            </a:r>
            <a:r>
              <a:rPr lang="en-US" sz="1300" spc="-20" dirty="0">
                <a:solidFill>
                  <a:srgbClr val="E0E4E6"/>
                </a:solidFill>
                <a:latin typeface="Tahoma"/>
                <a:cs typeface="Tahoma"/>
              </a:rPr>
              <a:t>and</a:t>
            </a:r>
            <a:r>
              <a:rPr lang="en-US" sz="1300" spc="-30" dirty="0">
                <a:solidFill>
                  <a:srgbClr val="E0E4E6"/>
                </a:solidFill>
                <a:latin typeface="Tahoma"/>
                <a:cs typeface="Tahoma"/>
              </a:rPr>
              <a:t> </a:t>
            </a:r>
            <a:r>
              <a:rPr lang="en-US" sz="1300" dirty="0">
                <a:solidFill>
                  <a:srgbClr val="E0E4E6"/>
                </a:solidFill>
                <a:latin typeface="Tahoma"/>
                <a:cs typeface="Tahoma"/>
              </a:rPr>
              <a:t>linguistic</a:t>
            </a:r>
            <a:r>
              <a:rPr lang="en-US" sz="1300" spc="-25" dirty="0">
                <a:solidFill>
                  <a:srgbClr val="E0E4E6"/>
                </a:solidFill>
                <a:latin typeface="Tahoma"/>
                <a:cs typeface="Tahoma"/>
              </a:rPr>
              <a:t> </a:t>
            </a:r>
            <a:r>
              <a:rPr lang="en-US" sz="1300" spc="-10" dirty="0">
                <a:solidFill>
                  <a:srgbClr val="E0E4E6"/>
                </a:solidFill>
                <a:latin typeface="Tahoma"/>
                <a:cs typeface="Tahoma"/>
              </a:rPr>
              <a:t>analysis</a:t>
            </a:r>
            <a:endParaRPr lang="en-US" sz="1300" dirty="0">
              <a:latin typeface="Tahoma"/>
              <a:cs typeface="Tahoma"/>
            </a:endParaRPr>
          </a:p>
        </p:txBody>
      </p:sp>
      <p:sp>
        <p:nvSpPr>
          <p:cNvPr id="20" name="object 10">
            <a:extLst>
              <a:ext uri="{FF2B5EF4-FFF2-40B4-BE49-F238E27FC236}">
                <a16:creationId xmlns:a16="http://schemas.microsoft.com/office/drawing/2014/main" id="{1CEEA9F3-D47A-9F18-9E38-0B9EB547B956}"/>
              </a:ext>
            </a:extLst>
          </p:cNvPr>
          <p:cNvSpPr txBox="1"/>
          <p:nvPr/>
        </p:nvSpPr>
        <p:spPr>
          <a:xfrm>
            <a:off x="1028169" y="2327609"/>
            <a:ext cx="4401820" cy="922655"/>
          </a:xfrm>
          <a:prstGeom prst="rect">
            <a:avLst/>
          </a:prstGeom>
        </p:spPr>
        <p:txBody>
          <a:bodyPr vert="horz" wrap="square" lIns="0" tIns="15240" rIns="0" bIns="0" rtlCol="0">
            <a:spAutoFit/>
          </a:bodyPr>
          <a:lstStyle>
            <a:defPPr>
              <a:defRPr kern="0"/>
            </a:defPPr>
          </a:lstStyle>
          <a:p>
            <a:pPr marL="12700">
              <a:lnSpc>
                <a:spcPct val="100000"/>
              </a:lnSpc>
              <a:spcBef>
                <a:spcPts val="120"/>
              </a:spcBef>
            </a:pPr>
            <a:r>
              <a:rPr sz="1750" b="1" spc="-50" dirty="0">
                <a:solidFill>
                  <a:srgbClr val="E0E4E6"/>
                </a:solidFill>
                <a:latin typeface="Tahoma"/>
                <a:cs typeface="Tahoma"/>
              </a:rPr>
              <a:t>Python</a:t>
            </a:r>
            <a:r>
              <a:rPr sz="1750" b="1" spc="-170" dirty="0">
                <a:solidFill>
                  <a:srgbClr val="E0E4E6"/>
                </a:solidFill>
                <a:latin typeface="Tahoma"/>
                <a:cs typeface="Tahoma"/>
              </a:rPr>
              <a:t> </a:t>
            </a:r>
            <a:r>
              <a:rPr sz="1750" b="1" spc="-20" dirty="0">
                <a:solidFill>
                  <a:srgbClr val="E0E4E6"/>
                </a:solidFill>
                <a:latin typeface="Tahoma"/>
                <a:cs typeface="Tahoma"/>
              </a:rPr>
              <a:t>3.8+</a:t>
            </a:r>
            <a:endParaRPr sz="1750">
              <a:latin typeface="Tahoma"/>
              <a:cs typeface="Tahoma"/>
            </a:endParaRPr>
          </a:p>
          <a:p>
            <a:pPr marL="12700" marR="5080">
              <a:lnSpc>
                <a:spcPct val="139400"/>
              </a:lnSpc>
              <a:spcBef>
                <a:spcPts val="585"/>
              </a:spcBef>
            </a:pPr>
            <a:r>
              <a:rPr sz="1300" dirty="0">
                <a:solidFill>
                  <a:srgbClr val="E0E4E6"/>
                </a:solidFill>
                <a:latin typeface="Tahoma"/>
                <a:cs typeface="Tahoma"/>
              </a:rPr>
              <a:t>Core</a:t>
            </a:r>
            <a:r>
              <a:rPr sz="1300" spc="-85" dirty="0">
                <a:solidFill>
                  <a:srgbClr val="E0E4E6"/>
                </a:solidFill>
                <a:latin typeface="Tahoma"/>
                <a:cs typeface="Tahoma"/>
              </a:rPr>
              <a:t> </a:t>
            </a:r>
            <a:r>
              <a:rPr sz="1300" dirty="0">
                <a:solidFill>
                  <a:srgbClr val="E0E4E6"/>
                </a:solidFill>
                <a:latin typeface="Tahoma"/>
                <a:cs typeface="Tahoma"/>
              </a:rPr>
              <a:t>programming</a:t>
            </a:r>
            <a:r>
              <a:rPr sz="1300" spc="-85" dirty="0">
                <a:solidFill>
                  <a:srgbClr val="E0E4E6"/>
                </a:solidFill>
                <a:latin typeface="Tahoma"/>
                <a:cs typeface="Tahoma"/>
              </a:rPr>
              <a:t> </a:t>
            </a:r>
            <a:r>
              <a:rPr sz="1300" spc="-20" dirty="0">
                <a:solidFill>
                  <a:srgbClr val="E0E4E6"/>
                </a:solidFill>
                <a:latin typeface="Tahoma"/>
                <a:cs typeface="Tahoma"/>
              </a:rPr>
              <a:t>language</a:t>
            </a:r>
            <a:r>
              <a:rPr sz="1300" spc="-80" dirty="0">
                <a:solidFill>
                  <a:srgbClr val="E0E4E6"/>
                </a:solidFill>
                <a:latin typeface="Tahoma"/>
                <a:cs typeface="Tahoma"/>
              </a:rPr>
              <a:t> </a:t>
            </a:r>
            <a:r>
              <a:rPr sz="1300" dirty="0">
                <a:solidFill>
                  <a:srgbClr val="E0E4E6"/>
                </a:solidFill>
                <a:latin typeface="Tahoma"/>
                <a:cs typeface="Tahoma"/>
              </a:rPr>
              <a:t>providing</a:t>
            </a:r>
            <a:r>
              <a:rPr sz="1300" spc="-85" dirty="0">
                <a:solidFill>
                  <a:srgbClr val="E0E4E6"/>
                </a:solidFill>
                <a:latin typeface="Tahoma"/>
                <a:cs typeface="Tahoma"/>
              </a:rPr>
              <a:t> </a:t>
            </a:r>
            <a:r>
              <a:rPr sz="1300" dirty="0">
                <a:solidFill>
                  <a:srgbClr val="E0E4E6"/>
                </a:solidFill>
                <a:latin typeface="Tahoma"/>
                <a:cs typeface="Tahoma"/>
              </a:rPr>
              <a:t>extensive</a:t>
            </a:r>
            <a:r>
              <a:rPr sz="1300" spc="-85" dirty="0">
                <a:solidFill>
                  <a:srgbClr val="E0E4E6"/>
                </a:solidFill>
                <a:latin typeface="Tahoma"/>
                <a:cs typeface="Tahoma"/>
              </a:rPr>
              <a:t> </a:t>
            </a:r>
            <a:r>
              <a:rPr sz="1300" dirty="0">
                <a:solidFill>
                  <a:srgbClr val="E0E4E6"/>
                </a:solidFill>
                <a:latin typeface="Tahoma"/>
                <a:cs typeface="Tahoma"/>
              </a:rPr>
              <a:t>libraries</a:t>
            </a:r>
            <a:r>
              <a:rPr sz="1300" spc="-80" dirty="0">
                <a:solidFill>
                  <a:srgbClr val="E0E4E6"/>
                </a:solidFill>
                <a:latin typeface="Tahoma"/>
                <a:cs typeface="Tahoma"/>
              </a:rPr>
              <a:t> </a:t>
            </a:r>
            <a:r>
              <a:rPr sz="1300" spc="-25" dirty="0">
                <a:solidFill>
                  <a:srgbClr val="E0E4E6"/>
                </a:solidFill>
                <a:latin typeface="Tahoma"/>
                <a:cs typeface="Tahoma"/>
              </a:rPr>
              <a:t>for </a:t>
            </a:r>
            <a:r>
              <a:rPr sz="1300" dirty="0">
                <a:solidFill>
                  <a:srgbClr val="E0E4E6"/>
                </a:solidFill>
                <a:latin typeface="Tahoma"/>
                <a:cs typeface="Tahoma"/>
              </a:rPr>
              <a:t>data</a:t>
            </a:r>
            <a:r>
              <a:rPr sz="1300" spc="-95" dirty="0">
                <a:solidFill>
                  <a:srgbClr val="E0E4E6"/>
                </a:solidFill>
                <a:latin typeface="Tahoma"/>
                <a:cs typeface="Tahoma"/>
              </a:rPr>
              <a:t> </a:t>
            </a:r>
            <a:r>
              <a:rPr sz="1300" dirty="0">
                <a:solidFill>
                  <a:srgbClr val="E0E4E6"/>
                </a:solidFill>
                <a:latin typeface="Tahoma"/>
                <a:cs typeface="Tahoma"/>
              </a:rPr>
              <a:t>science,</a:t>
            </a:r>
            <a:r>
              <a:rPr sz="1300" spc="-90" dirty="0">
                <a:solidFill>
                  <a:srgbClr val="E0E4E6"/>
                </a:solidFill>
                <a:latin typeface="Tahoma"/>
                <a:cs typeface="Tahoma"/>
              </a:rPr>
              <a:t> </a:t>
            </a:r>
            <a:r>
              <a:rPr sz="1300" dirty="0">
                <a:solidFill>
                  <a:srgbClr val="E0E4E6"/>
                </a:solidFill>
                <a:latin typeface="Tahoma"/>
                <a:cs typeface="Tahoma"/>
              </a:rPr>
              <a:t>machine</a:t>
            </a:r>
            <a:r>
              <a:rPr sz="1300" spc="-90" dirty="0">
                <a:solidFill>
                  <a:srgbClr val="E0E4E6"/>
                </a:solidFill>
                <a:latin typeface="Tahoma"/>
                <a:cs typeface="Tahoma"/>
              </a:rPr>
              <a:t> </a:t>
            </a:r>
            <a:r>
              <a:rPr sz="1300" spc="-10" dirty="0">
                <a:solidFill>
                  <a:srgbClr val="E0E4E6"/>
                </a:solidFill>
                <a:latin typeface="Tahoma"/>
                <a:cs typeface="Tahoma"/>
              </a:rPr>
              <a:t>learning,</a:t>
            </a:r>
            <a:r>
              <a:rPr sz="1300" spc="-90" dirty="0">
                <a:solidFill>
                  <a:srgbClr val="E0E4E6"/>
                </a:solidFill>
                <a:latin typeface="Tahoma"/>
                <a:cs typeface="Tahoma"/>
              </a:rPr>
              <a:t> </a:t>
            </a:r>
            <a:r>
              <a:rPr sz="1300" spc="-20" dirty="0">
                <a:solidFill>
                  <a:srgbClr val="E0E4E6"/>
                </a:solidFill>
                <a:latin typeface="Tahoma"/>
                <a:cs typeface="Tahoma"/>
              </a:rPr>
              <a:t>and</a:t>
            </a:r>
            <a:r>
              <a:rPr sz="1300" spc="-90" dirty="0">
                <a:solidFill>
                  <a:srgbClr val="E0E4E6"/>
                </a:solidFill>
                <a:latin typeface="Tahoma"/>
                <a:cs typeface="Tahoma"/>
              </a:rPr>
              <a:t> </a:t>
            </a:r>
            <a:r>
              <a:rPr sz="1300" spc="-10" dirty="0">
                <a:solidFill>
                  <a:srgbClr val="E0E4E6"/>
                </a:solidFill>
                <a:latin typeface="Tahoma"/>
                <a:cs typeface="Tahoma"/>
              </a:rPr>
              <a:t>web</a:t>
            </a:r>
            <a:r>
              <a:rPr sz="1300" spc="-90" dirty="0">
                <a:solidFill>
                  <a:srgbClr val="E0E4E6"/>
                </a:solidFill>
                <a:latin typeface="Tahoma"/>
                <a:cs typeface="Tahoma"/>
              </a:rPr>
              <a:t> </a:t>
            </a:r>
            <a:r>
              <a:rPr sz="1300" spc="-10" dirty="0">
                <a:solidFill>
                  <a:srgbClr val="E0E4E6"/>
                </a:solidFill>
                <a:latin typeface="Tahoma"/>
                <a:cs typeface="Tahoma"/>
              </a:rPr>
              <a:t>development</a:t>
            </a:r>
            <a:endParaRPr sz="1300">
              <a:latin typeface="Tahoma"/>
              <a:cs typeface="Tahoma"/>
            </a:endParaRPr>
          </a:p>
        </p:txBody>
      </p:sp>
      <p:sp>
        <p:nvSpPr>
          <p:cNvPr id="21" name="object 16">
            <a:extLst>
              <a:ext uri="{FF2B5EF4-FFF2-40B4-BE49-F238E27FC236}">
                <a16:creationId xmlns:a16="http://schemas.microsoft.com/office/drawing/2014/main" id="{EB99EE83-A2AB-4BAB-CDE2-E8682552AEBF}"/>
              </a:ext>
            </a:extLst>
          </p:cNvPr>
          <p:cNvSpPr txBox="1"/>
          <p:nvPr/>
        </p:nvSpPr>
        <p:spPr>
          <a:xfrm>
            <a:off x="6536812" y="2455166"/>
            <a:ext cx="4251325" cy="922655"/>
          </a:xfrm>
          <a:prstGeom prst="rect">
            <a:avLst/>
          </a:prstGeom>
        </p:spPr>
        <p:txBody>
          <a:bodyPr vert="horz" wrap="square" lIns="0" tIns="15240" rIns="0" bIns="0" rtlCol="0">
            <a:spAutoFit/>
          </a:bodyPr>
          <a:lstStyle>
            <a:defPPr>
              <a:defRPr kern="0"/>
            </a:defPPr>
          </a:lstStyle>
          <a:p>
            <a:pPr marL="12700">
              <a:lnSpc>
                <a:spcPct val="100000"/>
              </a:lnSpc>
              <a:spcBef>
                <a:spcPts val="120"/>
              </a:spcBef>
            </a:pPr>
            <a:r>
              <a:rPr sz="1750" b="1" spc="-40" dirty="0">
                <a:solidFill>
                  <a:srgbClr val="E0E4E6"/>
                </a:solidFill>
                <a:latin typeface="Tahoma"/>
                <a:cs typeface="Tahoma"/>
              </a:rPr>
              <a:t>Flask</a:t>
            </a:r>
            <a:r>
              <a:rPr sz="1750" b="1" spc="-190" dirty="0">
                <a:solidFill>
                  <a:srgbClr val="E0E4E6"/>
                </a:solidFill>
                <a:latin typeface="Tahoma"/>
                <a:cs typeface="Tahoma"/>
              </a:rPr>
              <a:t> </a:t>
            </a:r>
            <a:r>
              <a:rPr sz="1750" b="1" spc="-10" dirty="0">
                <a:solidFill>
                  <a:srgbClr val="E0E4E6"/>
                </a:solidFill>
                <a:latin typeface="Tahoma"/>
                <a:cs typeface="Tahoma"/>
              </a:rPr>
              <a:t>Framework</a:t>
            </a:r>
            <a:endParaRPr sz="1750" dirty="0">
              <a:latin typeface="Tahoma"/>
              <a:cs typeface="Tahoma"/>
            </a:endParaRPr>
          </a:p>
          <a:p>
            <a:pPr marL="12700" marR="5080">
              <a:lnSpc>
                <a:spcPct val="139400"/>
              </a:lnSpc>
              <a:spcBef>
                <a:spcPts val="585"/>
              </a:spcBef>
            </a:pPr>
            <a:r>
              <a:rPr sz="1300" dirty="0">
                <a:solidFill>
                  <a:srgbClr val="E0E4E6"/>
                </a:solidFill>
                <a:latin typeface="Tahoma"/>
                <a:cs typeface="Tahoma"/>
              </a:rPr>
              <a:t>Lightweight</a:t>
            </a:r>
            <a:r>
              <a:rPr sz="1300" spc="-70" dirty="0">
                <a:solidFill>
                  <a:srgbClr val="E0E4E6"/>
                </a:solidFill>
                <a:latin typeface="Tahoma"/>
                <a:cs typeface="Tahoma"/>
              </a:rPr>
              <a:t> </a:t>
            </a:r>
            <a:r>
              <a:rPr sz="1300" spc="-10" dirty="0">
                <a:solidFill>
                  <a:srgbClr val="E0E4E6"/>
                </a:solidFill>
                <a:latin typeface="Tahoma"/>
                <a:cs typeface="Tahoma"/>
              </a:rPr>
              <a:t>web</a:t>
            </a:r>
            <a:r>
              <a:rPr sz="1300" spc="-65" dirty="0">
                <a:solidFill>
                  <a:srgbClr val="E0E4E6"/>
                </a:solidFill>
                <a:latin typeface="Tahoma"/>
                <a:cs typeface="Tahoma"/>
              </a:rPr>
              <a:t> </a:t>
            </a:r>
            <a:r>
              <a:rPr sz="1300" dirty="0">
                <a:solidFill>
                  <a:srgbClr val="E0E4E6"/>
                </a:solidFill>
                <a:latin typeface="Tahoma"/>
                <a:cs typeface="Tahoma"/>
              </a:rPr>
              <a:t>application</a:t>
            </a:r>
            <a:r>
              <a:rPr sz="1300" spc="-65" dirty="0">
                <a:solidFill>
                  <a:srgbClr val="E0E4E6"/>
                </a:solidFill>
                <a:latin typeface="Tahoma"/>
                <a:cs typeface="Tahoma"/>
              </a:rPr>
              <a:t> </a:t>
            </a:r>
            <a:r>
              <a:rPr sz="1300" dirty="0">
                <a:solidFill>
                  <a:srgbClr val="E0E4E6"/>
                </a:solidFill>
                <a:latin typeface="Tahoma"/>
                <a:cs typeface="Tahoma"/>
              </a:rPr>
              <a:t>framework</a:t>
            </a:r>
            <a:r>
              <a:rPr sz="1300" spc="-65" dirty="0">
                <a:solidFill>
                  <a:srgbClr val="E0E4E6"/>
                </a:solidFill>
                <a:latin typeface="Tahoma"/>
                <a:cs typeface="Tahoma"/>
              </a:rPr>
              <a:t> </a:t>
            </a:r>
            <a:r>
              <a:rPr sz="1300" spc="-10" dirty="0">
                <a:solidFill>
                  <a:srgbClr val="E0E4E6"/>
                </a:solidFill>
                <a:latin typeface="Tahoma"/>
                <a:cs typeface="Tahoma"/>
              </a:rPr>
              <a:t>enabling</a:t>
            </a:r>
            <a:r>
              <a:rPr sz="1300" spc="-65" dirty="0">
                <a:solidFill>
                  <a:srgbClr val="E0E4E6"/>
                </a:solidFill>
                <a:latin typeface="Tahoma"/>
                <a:cs typeface="Tahoma"/>
              </a:rPr>
              <a:t> </a:t>
            </a:r>
            <a:r>
              <a:rPr sz="1300" dirty="0">
                <a:solidFill>
                  <a:srgbClr val="E0E4E6"/>
                </a:solidFill>
                <a:latin typeface="Tahoma"/>
                <a:cs typeface="Tahoma"/>
              </a:rPr>
              <a:t>rapid</a:t>
            </a:r>
            <a:r>
              <a:rPr sz="1300" spc="-70" dirty="0">
                <a:solidFill>
                  <a:srgbClr val="E0E4E6"/>
                </a:solidFill>
                <a:latin typeface="Tahoma"/>
                <a:cs typeface="Tahoma"/>
              </a:rPr>
              <a:t> </a:t>
            </a:r>
            <a:r>
              <a:rPr sz="1300" spc="-25" dirty="0">
                <a:solidFill>
                  <a:srgbClr val="E0E4E6"/>
                </a:solidFill>
                <a:latin typeface="Tahoma"/>
                <a:cs typeface="Tahoma"/>
              </a:rPr>
              <a:t>API </a:t>
            </a:r>
            <a:r>
              <a:rPr sz="1300" dirty="0">
                <a:solidFill>
                  <a:srgbClr val="E0E4E6"/>
                </a:solidFill>
                <a:latin typeface="Tahoma"/>
                <a:cs typeface="Tahoma"/>
              </a:rPr>
              <a:t>development</a:t>
            </a:r>
            <a:r>
              <a:rPr sz="1300" spc="-114" dirty="0">
                <a:solidFill>
                  <a:srgbClr val="E0E4E6"/>
                </a:solidFill>
                <a:latin typeface="Tahoma"/>
                <a:cs typeface="Tahoma"/>
              </a:rPr>
              <a:t> </a:t>
            </a:r>
            <a:r>
              <a:rPr sz="1300" spc="-20" dirty="0">
                <a:solidFill>
                  <a:srgbClr val="E0E4E6"/>
                </a:solidFill>
                <a:latin typeface="Tahoma"/>
                <a:cs typeface="Tahoma"/>
              </a:rPr>
              <a:t>and</a:t>
            </a:r>
            <a:r>
              <a:rPr sz="1300" spc="-114" dirty="0">
                <a:solidFill>
                  <a:srgbClr val="E0E4E6"/>
                </a:solidFill>
                <a:latin typeface="Tahoma"/>
                <a:cs typeface="Tahoma"/>
              </a:rPr>
              <a:t> </a:t>
            </a:r>
            <a:r>
              <a:rPr sz="1300" dirty="0">
                <a:solidFill>
                  <a:srgbClr val="E0E4E6"/>
                </a:solidFill>
                <a:latin typeface="Tahoma"/>
                <a:cs typeface="Tahoma"/>
              </a:rPr>
              <a:t>template</a:t>
            </a:r>
            <a:r>
              <a:rPr sz="1300" spc="-114" dirty="0">
                <a:solidFill>
                  <a:srgbClr val="E0E4E6"/>
                </a:solidFill>
                <a:latin typeface="Tahoma"/>
                <a:cs typeface="Tahoma"/>
              </a:rPr>
              <a:t> </a:t>
            </a:r>
            <a:r>
              <a:rPr sz="1300" spc="-10" dirty="0">
                <a:solidFill>
                  <a:srgbClr val="E0E4E6"/>
                </a:solidFill>
                <a:latin typeface="Tahoma"/>
                <a:cs typeface="Tahoma"/>
              </a:rPr>
              <a:t>rendering</a:t>
            </a:r>
            <a:endParaRPr sz="1300" dirty="0">
              <a:latin typeface="Tahoma"/>
              <a:cs typeface="Tahoma"/>
            </a:endParaRPr>
          </a:p>
        </p:txBody>
      </p:sp>
      <p:sp>
        <p:nvSpPr>
          <p:cNvPr id="22" name="object 22">
            <a:extLst>
              <a:ext uri="{FF2B5EF4-FFF2-40B4-BE49-F238E27FC236}">
                <a16:creationId xmlns:a16="http://schemas.microsoft.com/office/drawing/2014/main" id="{2B1410FD-9AD6-9675-B4FD-7B8A0A11FC6A}"/>
              </a:ext>
            </a:extLst>
          </p:cNvPr>
          <p:cNvSpPr txBox="1"/>
          <p:nvPr/>
        </p:nvSpPr>
        <p:spPr>
          <a:xfrm>
            <a:off x="1028170" y="4668252"/>
            <a:ext cx="4505856" cy="823302"/>
          </a:xfrm>
          <a:prstGeom prst="rect">
            <a:avLst/>
          </a:prstGeom>
        </p:spPr>
        <p:txBody>
          <a:bodyPr vert="horz" wrap="square" lIns="0" tIns="15240" rIns="0" bIns="0" rtlCol="0">
            <a:spAutoFit/>
          </a:bodyPr>
          <a:lstStyle>
            <a:defPPr>
              <a:defRPr kern="0"/>
            </a:defPPr>
          </a:lstStyle>
          <a:p>
            <a:pPr marL="12700">
              <a:lnSpc>
                <a:spcPct val="100000"/>
              </a:lnSpc>
              <a:spcBef>
                <a:spcPts val="120"/>
              </a:spcBef>
            </a:pPr>
            <a:r>
              <a:rPr lang="en-US" sz="1750" b="1" spc="-45" dirty="0">
                <a:solidFill>
                  <a:srgbClr val="E0E4E6"/>
                </a:solidFill>
                <a:latin typeface="Tahoma"/>
                <a:cs typeface="Tahoma"/>
              </a:rPr>
              <a:t>AI / ML </a:t>
            </a:r>
            <a:br>
              <a:rPr lang="en-US" sz="1750" b="1" spc="-45" dirty="0">
                <a:solidFill>
                  <a:srgbClr val="E0E4E6"/>
                </a:solidFill>
                <a:latin typeface="Tahoma"/>
                <a:cs typeface="Tahoma"/>
              </a:rPr>
            </a:br>
            <a:r>
              <a:rPr lang="en-US" sz="1750" b="1" spc="-20" dirty="0">
                <a:solidFill>
                  <a:srgbClr val="E0E4E6"/>
                </a:solidFill>
                <a:latin typeface="Tahoma"/>
                <a:cs typeface="Tahoma"/>
              </a:rPr>
              <a:t> </a:t>
            </a:r>
            <a:r>
              <a:rPr lang="en-US" sz="1300" spc="-20" dirty="0">
                <a:solidFill>
                  <a:srgbClr val="E0E4E6"/>
                </a:solidFill>
                <a:latin typeface="Tahoma"/>
                <a:cs typeface="Tahoma"/>
              </a:rPr>
              <a:t>Transformer-based Deep Learning Models (BERT, RoBERTa, DistilBERT</a:t>
            </a:r>
            <a:r>
              <a:rPr lang="en-US" sz="1750" spc="-20" dirty="0">
                <a:solidFill>
                  <a:srgbClr val="E0E4E6"/>
                </a:solidFill>
                <a:latin typeface="Tahoma"/>
                <a:cs typeface="Tahoma"/>
              </a:rPr>
              <a:t>)</a:t>
            </a:r>
            <a:endParaRPr sz="1750" dirty="0">
              <a:latin typeface="Tahoma"/>
              <a:cs typeface="Tahoma"/>
            </a:endParaRPr>
          </a:p>
        </p:txBody>
      </p:sp>
      <p:sp>
        <p:nvSpPr>
          <p:cNvPr id="23" name="TextBox 22">
            <a:extLst>
              <a:ext uri="{FF2B5EF4-FFF2-40B4-BE49-F238E27FC236}">
                <a16:creationId xmlns:a16="http://schemas.microsoft.com/office/drawing/2014/main" id="{A4D532D9-3CAA-B69D-DE11-C68295D4FF27}"/>
              </a:ext>
            </a:extLst>
          </p:cNvPr>
          <p:cNvSpPr txBox="1"/>
          <p:nvPr/>
        </p:nvSpPr>
        <p:spPr>
          <a:xfrm>
            <a:off x="923670" y="866646"/>
            <a:ext cx="6378241" cy="577081"/>
          </a:xfrm>
          <a:prstGeom prst="rect">
            <a:avLst/>
          </a:prstGeom>
          <a:noFill/>
        </p:spPr>
        <p:txBody>
          <a:bodyPr wrap="square" rtlCol="0">
            <a:spAutoFit/>
          </a:bodyPr>
          <a:lstStyle/>
          <a:p>
            <a:r>
              <a:rPr lang="en-US" sz="3150" dirty="0">
                <a:solidFill>
                  <a:schemeClr val="bg1"/>
                </a:solidFill>
                <a:latin typeface="Bricolage Grotesque Semi Bold" panose="020B0604020202020204" charset="0"/>
              </a:rPr>
              <a:t>Tech Stack Used : </a:t>
            </a:r>
            <a:endParaRPr lang="en-IN" sz="3150" dirty="0">
              <a:solidFill>
                <a:schemeClr val="bg1"/>
              </a:solidFill>
              <a:latin typeface="Bricolage Grotesque Semi Bold" panose="020B0604020202020204" charset="0"/>
            </a:endParaRPr>
          </a:p>
        </p:txBody>
      </p:sp>
      <p:sp>
        <p:nvSpPr>
          <p:cNvPr id="24" name="TextBox 23">
            <a:extLst>
              <a:ext uri="{FF2B5EF4-FFF2-40B4-BE49-F238E27FC236}">
                <a16:creationId xmlns:a16="http://schemas.microsoft.com/office/drawing/2014/main" id="{3EBBDF58-A30E-2349-A001-DBE257D80699}"/>
              </a:ext>
            </a:extLst>
          </p:cNvPr>
          <p:cNvSpPr txBox="1"/>
          <p:nvPr/>
        </p:nvSpPr>
        <p:spPr>
          <a:xfrm>
            <a:off x="600075" y="6406816"/>
            <a:ext cx="13103893" cy="1477328"/>
          </a:xfrm>
          <a:prstGeom prst="rect">
            <a:avLst/>
          </a:prstGeom>
          <a:noFill/>
        </p:spPr>
        <p:txBody>
          <a:bodyPr wrap="square" rtlCol="0">
            <a:spAutoFit/>
          </a:bodyPr>
          <a:lstStyle/>
          <a:p>
            <a:r>
              <a:rPr lang="en-US" dirty="0">
                <a:latin typeface="Barlow" pitchFamily="34" charset="0"/>
                <a:ea typeface="Barlow" pitchFamily="34" charset="-122"/>
                <a:cs typeface="Barlow" pitchFamily="34" charset="-120"/>
              </a:rPr>
              <a:t>The technology stack leverages open-source tools ensuring accessibility, community support, and cost-effectiveness. Python's ecosystem provides seamless integration between data processing, machine learning, and web deployment components. The combination of NLTK for linguistic preprocessing and Scikit-learn for classification creates a robust pipeline capable of handling diverse textual inputs whilst maintaining high accuracy.</a:t>
            </a:r>
            <a:endParaRPr lang="en-US" dirty="0"/>
          </a:p>
          <a:p>
            <a:endParaRPr lang="en-IN" dirty="0"/>
          </a:p>
        </p:txBody>
      </p:sp>
    </p:spTree>
    <p:extLst>
      <p:ext uri="{BB962C8B-B14F-4D97-AF65-F5344CB8AC3E}">
        <p14:creationId xmlns:p14="http://schemas.microsoft.com/office/powerpoint/2010/main" val="10033255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125</TotalTime>
  <Words>1691</Words>
  <Application>Microsoft Office PowerPoint</Application>
  <PresentationFormat>Custom</PresentationFormat>
  <Paragraphs>163</Paragraphs>
  <Slides>14</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Bricolage Grotesque Semi Bold</vt:lpstr>
      <vt:lpstr>Tw Cen MT</vt:lpstr>
      <vt:lpstr>Tahoma</vt:lpstr>
      <vt:lpstr>Algerian</vt:lpstr>
      <vt:lpstr>Aptos Display</vt:lpstr>
      <vt:lpstr>Bricolage Grotesque Light</vt:lpstr>
      <vt:lpstr>Arial</vt:lpstr>
      <vt:lpstr>Barlow</vt:lpstr>
      <vt:lpstr>Inter</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Arya Nandini</cp:lastModifiedBy>
  <cp:revision>1</cp:revision>
  <dcterms:created xsi:type="dcterms:W3CDTF">2026-01-11T19:21:13Z</dcterms:created>
  <dcterms:modified xsi:type="dcterms:W3CDTF">2026-01-11T22:00:54Z</dcterms:modified>
</cp:coreProperties>
</file>